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7" r:id="rId4"/>
    <p:sldMasterId id="2147483668" r:id="rId5"/>
    <p:sldMasterId id="2147483669" r:id="rId6"/>
    <p:sldMasterId id="214748367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Source Sans Pro SemiBold"/>
      <p:regular r:id="rId22"/>
      <p:bold r:id="rId23"/>
      <p:italic r:id="rId24"/>
      <p:boldItalic r:id="rId25"/>
    </p:embeddedFont>
    <p:embeddedFont>
      <p:font typeface="Source Sans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SourceSansProSemiBold-regular.fntdata"/><Relationship Id="rId21" Type="http://schemas.openxmlformats.org/officeDocument/2006/relationships/slide" Target="slides/slide13.xml"/><Relationship Id="rId24" Type="http://schemas.openxmlformats.org/officeDocument/2006/relationships/font" Target="fonts/SourceSansProSemiBold-italic.fntdata"/><Relationship Id="rId23" Type="http://schemas.openxmlformats.org/officeDocument/2006/relationships/font" Target="fonts/SourceSansPro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SourceSansPro-regular.fntdata"/><Relationship Id="rId25" Type="http://schemas.openxmlformats.org/officeDocument/2006/relationships/font" Target="fonts/SourceSansProSemiBold-boldItalic.fntdata"/><Relationship Id="rId28" Type="http://schemas.openxmlformats.org/officeDocument/2006/relationships/font" Target="fonts/SourceSansPro-italic.fntdata"/><Relationship Id="rId27" Type="http://schemas.openxmlformats.org/officeDocument/2006/relationships/font" Target="fonts/SourceSansPr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SourceSansPro-bold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Herodotus" TargetMode="External"/><Relationship Id="rId3" Type="http://schemas.openxmlformats.org/officeDocument/2006/relationships/hyperlink" Target="https://en.wikipedia.org/wiki/The_Histories_of_Herodotus" TargetMode="External"/><Relationship Id="rId4" Type="http://schemas.openxmlformats.org/officeDocument/2006/relationships/hyperlink" Target="https://en.wikipedia.org/wiki/Steganography#cite_note-3" TargetMode="External"/><Relationship Id="rId10" Type="http://schemas.openxmlformats.org/officeDocument/2006/relationships/hyperlink" Target="https://en.wikipedia.org/wiki/Steganography#cite_note-37" TargetMode="External"/><Relationship Id="rId9" Type="http://schemas.openxmlformats.org/officeDocument/2006/relationships/hyperlink" Target="https://en.wikipedia.org/wiki/Xerox" TargetMode="External"/><Relationship Id="rId5" Type="http://schemas.openxmlformats.org/officeDocument/2006/relationships/hyperlink" Target="https://en.wikipedia.org/wiki/Histiaeus" TargetMode="External"/><Relationship Id="rId6" Type="http://schemas.openxmlformats.org/officeDocument/2006/relationships/hyperlink" Target="https://en.wikipedia.org/wiki/Aristagoras" TargetMode="External"/><Relationship Id="rId7" Type="http://schemas.openxmlformats.org/officeDocument/2006/relationships/hyperlink" Target="https://en.wikipedia.org/wiki/Demaratus" TargetMode="External"/><Relationship Id="rId8" Type="http://schemas.openxmlformats.org/officeDocument/2006/relationships/hyperlink" Target="https://en.wikipedia.org/wiki/Hewlett-Packard"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p:txBody>
      </p:sp>
      <p:sp>
        <p:nvSpPr>
          <p:cNvPr id="113" name="Google Shape;11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8a096be5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8a096be53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g48a096be53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8a096be5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8a096be5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5" name="Google Shape;195;g48a096be5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8a096be53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8a096be53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g48a096be53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first recorded uses of steganography can be traced back to 440 BC when </a:t>
            </a:r>
            <a:r>
              <a:rPr b="0" i="0" lang="en-US" sz="1200" u="sng" strike="noStrike">
                <a:solidFill>
                  <a:schemeClr val="hlink"/>
                </a:solidFill>
                <a:latin typeface="Calibri"/>
                <a:ea typeface="Calibri"/>
                <a:cs typeface="Calibri"/>
                <a:sym typeface="Calibri"/>
                <a:hlinkClick r:id="rId2"/>
              </a:rPr>
              <a:t>Herodotus</a:t>
            </a:r>
            <a:r>
              <a:rPr b="0" i="0" lang="en-US" sz="1200">
                <a:solidFill>
                  <a:schemeClr val="dk1"/>
                </a:solidFill>
                <a:latin typeface="Calibri"/>
                <a:ea typeface="Calibri"/>
                <a:cs typeface="Calibri"/>
                <a:sym typeface="Calibri"/>
              </a:rPr>
              <a:t> mentions two examples in his </a:t>
            </a:r>
            <a:r>
              <a:rPr b="0" i="1" lang="en-US" sz="1200" u="sng" strike="noStrike">
                <a:solidFill>
                  <a:schemeClr val="hlink"/>
                </a:solidFill>
                <a:latin typeface="Calibri"/>
                <a:ea typeface="Calibri"/>
                <a:cs typeface="Calibri"/>
                <a:sym typeface="Calibri"/>
                <a:hlinkClick r:id="rId3"/>
              </a:rPr>
              <a:t>Histories</a:t>
            </a:r>
            <a:r>
              <a:rPr b="0" i="0" lang="en-US" sz="1200">
                <a:solidFill>
                  <a:schemeClr val="dk1"/>
                </a:solidFill>
                <a:latin typeface="Calibri"/>
                <a:ea typeface="Calibri"/>
                <a:cs typeface="Calibri"/>
                <a:sym typeface="Calibri"/>
              </a:rPr>
              <a:t>.</a:t>
            </a:r>
            <a:r>
              <a:rPr b="0" baseline="30000" i="0" lang="en-US" sz="1200" u="sng" strike="noStrike">
                <a:solidFill>
                  <a:schemeClr val="hlink"/>
                </a:solidFill>
                <a:latin typeface="Calibri"/>
                <a:ea typeface="Calibri"/>
                <a:cs typeface="Calibri"/>
                <a:sym typeface="Calibri"/>
                <a:hlinkClick r:id="rId4"/>
              </a:rPr>
              <a:t>[3]</a:t>
            </a:r>
            <a:r>
              <a:rPr b="0" i="0" lang="en-US" sz="1200">
                <a:solidFill>
                  <a:schemeClr val="dk1"/>
                </a:solidFill>
                <a:latin typeface="Calibri"/>
                <a:ea typeface="Calibri"/>
                <a:cs typeface="Calibri"/>
                <a:sym typeface="Calibri"/>
              </a:rPr>
              <a:t> </a:t>
            </a:r>
            <a:r>
              <a:rPr b="0" i="0" lang="en-US" sz="1200" u="sng" strike="noStrike">
                <a:solidFill>
                  <a:schemeClr val="hlink"/>
                </a:solidFill>
                <a:latin typeface="Calibri"/>
                <a:ea typeface="Calibri"/>
                <a:cs typeface="Calibri"/>
                <a:sym typeface="Calibri"/>
                <a:hlinkClick r:id="rId5"/>
              </a:rPr>
              <a:t>Histiaeus</a:t>
            </a:r>
            <a:r>
              <a:rPr b="0" i="0" lang="en-US" sz="1200">
                <a:solidFill>
                  <a:schemeClr val="dk1"/>
                </a:solidFill>
                <a:latin typeface="Calibri"/>
                <a:ea typeface="Calibri"/>
                <a:cs typeface="Calibri"/>
                <a:sym typeface="Calibri"/>
              </a:rPr>
              <a:t> sent a message to his vassal, </a:t>
            </a:r>
            <a:r>
              <a:rPr b="0" i="0" lang="en-US" sz="1200" u="sng" strike="noStrike">
                <a:solidFill>
                  <a:schemeClr val="hlink"/>
                </a:solidFill>
                <a:latin typeface="Calibri"/>
                <a:ea typeface="Calibri"/>
                <a:cs typeface="Calibri"/>
                <a:sym typeface="Calibri"/>
                <a:hlinkClick r:id="rId6"/>
              </a:rPr>
              <a:t>Aristagoras</a:t>
            </a:r>
            <a:r>
              <a:rPr b="0" i="0" lang="en-US" sz="1200">
                <a:solidFill>
                  <a:schemeClr val="dk1"/>
                </a:solidFill>
                <a:latin typeface="Calibri"/>
                <a:ea typeface="Calibri"/>
                <a:cs typeface="Calibri"/>
                <a:sym typeface="Calibri"/>
              </a:rPr>
              <a:t>, by shaving the head of his most trusted servant, "marking" the message onto his scalp, then sending him on his way once his hair had regrown, with the instruction, "When thou art come to Miletus, bid Aristagoras shave thy head, and look thereon." Additionally, </a:t>
            </a:r>
            <a:r>
              <a:rPr b="0" i="0" lang="en-US" sz="1200" u="sng" strike="noStrike">
                <a:solidFill>
                  <a:schemeClr val="hlink"/>
                </a:solidFill>
                <a:latin typeface="Calibri"/>
                <a:ea typeface="Calibri"/>
                <a:cs typeface="Calibri"/>
                <a:sym typeface="Calibri"/>
                <a:hlinkClick r:id="rId7"/>
              </a:rPr>
              <a:t>Demaratus</a:t>
            </a:r>
            <a:r>
              <a:rPr b="0" i="0" lang="en-US" sz="1200">
                <a:solidFill>
                  <a:schemeClr val="dk1"/>
                </a:solidFill>
                <a:latin typeface="Calibri"/>
                <a:ea typeface="Calibri"/>
                <a:cs typeface="Calibri"/>
                <a:sym typeface="Calibri"/>
              </a:rPr>
              <a:t> sent a warning about a forthcoming attack to Greece by writing it directly on the wooden backing of a wax tablet before applying its beeswax surface.</a:t>
            </a:r>
            <a:endParaRPr/>
          </a:p>
          <a:p>
            <a:pPr indent="0" lvl="0" marL="0" rtl="0" algn="l">
              <a:spcBef>
                <a:spcPts val="36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360"/>
              </a:spcBef>
              <a:spcAft>
                <a:spcPts val="0"/>
              </a:spcAft>
              <a:buNone/>
            </a:pPr>
            <a:r>
              <a:rPr b="0" i="0" lang="en-US" sz="1200">
                <a:solidFill>
                  <a:schemeClr val="dk1"/>
                </a:solidFill>
                <a:latin typeface="Calibri"/>
                <a:ea typeface="Calibri"/>
                <a:cs typeface="Calibri"/>
                <a:sym typeface="Calibri"/>
              </a:rPr>
              <a:t>Some modern computer printers use steganography, including </a:t>
            </a:r>
            <a:r>
              <a:rPr b="0" i="0" lang="en-US" sz="1200" u="sng" strike="noStrike">
                <a:solidFill>
                  <a:schemeClr val="hlink"/>
                </a:solidFill>
                <a:latin typeface="Calibri"/>
                <a:ea typeface="Calibri"/>
                <a:cs typeface="Calibri"/>
                <a:sym typeface="Calibri"/>
                <a:hlinkClick r:id="rId8"/>
              </a:rPr>
              <a:t>Hewlett-Packard</a:t>
            </a:r>
            <a:r>
              <a:rPr b="0" i="0" lang="en-US" sz="1200">
                <a:solidFill>
                  <a:schemeClr val="dk1"/>
                </a:solidFill>
                <a:latin typeface="Calibri"/>
                <a:ea typeface="Calibri"/>
                <a:cs typeface="Calibri"/>
                <a:sym typeface="Calibri"/>
              </a:rPr>
              <a:t> and </a:t>
            </a:r>
            <a:r>
              <a:rPr b="0" i="0" lang="en-US" sz="1200" u="sng" strike="noStrike">
                <a:solidFill>
                  <a:schemeClr val="hlink"/>
                </a:solidFill>
                <a:latin typeface="Calibri"/>
                <a:ea typeface="Calibri"/>
                <a:cs typeface="Calibri"/>
                <a:sym typeface="Calibri"/>
                <a:hlinkClick r:id="rId9"/>
              </a:rPr>
              <a:t>Xerox</a:t>
            </a:r>
            <a:r>
              <a:rPr b="0" i="0" lang="en-US" sz="1200">
                <a:solidFill>
                  <a:schemeClr val="dk1"/>
                </a:solidFill>
                <a:latin typeface="Calibri"/>
                <a:ea typeface="Calibri"/>
                <a:cs typeface="Calibri"/>
                <a:sym typeface="Calibri"/>
              </a:rPr>
              <a:t> brand color laser printers. The printers add tiny yellow dots to each page. The barely-visible dots contain encoded printer serial numbers and date and time stamps.</a:t>
            </a:r>
            <a:r>
              <a:rPr b="0" baseline="30000" i="0" lang="en-US" sz="1200" u="sng" strike="noStrike">
                <a:solidFill>
                  <a:schemeClr val="hlink"/>
                </a:solidFill>
                <a:latin typeface="Calibri"/>
                <a:ea typeface="Calibri"/>
                <a:cs typeface="Calibri"/>
                <a:sym typeface="Calibri"/>
                <a:hlinkClick r:id="rId10"/>
              </a:rPr>
              <a:t>[37]</a:t>
            </a:r>
            <a:endParaRPr b="0" baseline="30000" i="0" sz="1200" u="none" strike="noStrike">
              <a:solidFill>
                <a:schemeClr val="dk1"/>
              </a:solidFill>
              <a:latin typeface="Calibri"/>
              <a:ea typeface="Calibri"/>
              <a:cs typeface="Calibri"/>
              <a:sym typeface="Calibri"/>
            </a:endParaRPr>
          </a:p>
        </p:txBody>
      </p:sp>
      <p:sp>
        <p:nvSpPr>
          <p:cNvPr id="121" name="Google Shape;12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Reality Winner </a:t>
            </a:r>
            <a:endParaRPr/>
          </a:p>
          <a:p>
            <a:pPr indent="0" lvl="0" marL="0" rtl="0" algn="l">
              <a:spcBef>
                <a:spcPts val="360"/>
              </a:spcBef>
              <a:spcAft>
                <a:spcPts val="0"/>
              </a:spcAft>
              <a:buNone/>
            </a:pPr>
            <a:r>
              <a:t/>
            </a:r>
            <a:endParaRPr/>
          </a:p>
        </p:txBody>
      </p:sp>
      <p:sp>
        <p:nvSpPr>
          <p:cNvPr id="128" name="Google Shape;12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33333"/>
                </a:solidFill>
                <a:highlight>
                  <a:srgbClr val="FFFFFF"/>
                </a:highlight>
                <a:latin typeface="Arial"/>
                <a:ea typeface="Arial"/>
                <a:cs typeface="Arial"/>
                <a:sym typeface="Arial"/>
              </a:rPr>
              <a:t> In general, using extremely high compression rates makes steganography difficult, but not impossible. Compression errors provide a hiding place for data, but high compression reduces the amount of data available to hold the payload, raising the encoding density, which facilitates easier detection (in extreme cases, even by casual observation).</a:t>
            </a:r>
            <a:endParaRPr/>
          </a:p>
        </p:txBody>
      </p:sp>
      <p:sp>
        <p:nvSpPr>
          <p:cNvPr id="145" name="Google Shape;14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Another far less detectable one is called the </a:t>
            </a:r>
            <a:r>
              <a:rPr b="1" i="0" lang="en-US" sz="1200">
                <a:solidFill>
                  <a:schemeClr val="dk1"/>
                </a:solidFill>
                <a:latin typeface="Calibri"/>
                <a:ea typeface="Calibri"/>
                <a:cs typeface="Calibri"/>
                <a:sym typeface="Calibri"/>
              </a:rPr>
              <a:t>discrete cosine transform coefficient technique </a:t>
            </a:r>
            <a:r>
              <a:rPr b="0" i="0" lang="en-US" sz="1200">
                <a:solidFill>
                  <a:schemeClr val="dk1"/>
                </a:solidFill>
                <a:latin typeface="Calibri"/>
                <a:ea typeface="Calibri"/>
                <a:cs typeface="Calibri"/>
                <a:sym typeface="Calibri"/>
              </a:rPr>
              <a:t>(I know, it's a mouthful), which slightly changes the weights (coefficients) of the cosine waves that are used to reconstruct a JPEG image.</a:t>
            </a:r>
            <a:endParaRPr/>
          </a:p>
        </p:txBody>
      </p:sp>
      <p:sp>
        <p:nvSpPr>
          <p:cNvPr id="155" name="Google Shape;15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9a7d92d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9a7d92d5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g49a7d92d5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9a7d92d50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9a7d92d50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7" name="Google Shape;177;g49a7d92d50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p:nvPr/>
        </p:nvSpPr>
        <p:spPr>
          <a:xfrm>
            <a:off x="2" y="4806950"/>
            <a:ext cx="9155113" cy="342900"/>
          </a:xfrm>
          <a:prstGeom prst="rect">
            <a:avLst/>
          </a:prstGeom>
          <a:solidFill>
            <a:srgbClr val="8C1515"/>
          </a:solidFill>
          <a:ln cap="flat" cmpd="sng" w="9525">
            <a:solidFill>
              <a:srgbClr val="8C1515"/>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
          <p:cNvSpPr txBox="1"/>
          <p:nvPr>
            <p:ph type="ctrTitle"/>
          </p:nvPr>
        </p:nvSpPr>
        <p:spPr>
          <a:xfrm>
            <a:off x="457200" y="1792518"/>
            <a:ext cx="8229600" cy="618473"/>
          </a:xfrm>
          <a:prstGeom prst="rect">
            <a:avLst/>
          </a:prstGeom>
          <a:noFill/>
          <a:ln>
            <a:noFill/>
          </a:ln>
        </p:spPr>
        <p:txBody>
          <a:bodyPr anchorCtr="0" anchor="b" bIns="45700" lIns="0" spcFirstLastPara="1" rIns="91425" wrap="square" tIns="45700"/>
          <a:lstStyle>
            <a:lvl1pPr lvl="0" algn="ctr">
              <a:lnSpc>
                <a:spcPct val="85000"/>
              </a:lnSpc>
              <a:spcBef>
                <a:spcPts val="0"/>
              </a:spcBef>
              <a:spcAft>
                <a:spcPts val="0"/>
              </a:spcAft>
              <a:buSzPts val="1400"/>
              <a:buNone/>
              <a:defRPr sz="36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8" name="Google Shape;18;p2"/>
          <p:cNvSpPr txBox="1"/>
          <p:nvPr>
            <p:ph idx="1" type="body"/>
          </p:nvPr>
        </p:nvSpPr>
        <p:spPr>
          <a:xfrm>
            <a:off x="1603375" y="3599022"/>
            <a:ext cx="6059488" cy="205740"/>
          </a:xfrm>
          <a:prstGeom prst="rect">
            <a:avLst/>
          </a:prstGeom>
          <a:noFill/>
          <a:ln>
            <a:noFill/>
          </a:ln>
        </p:spPr>
        <p:txBody>
          <a:bodyPr anchorCtr="1" anchor="ctr" bIns="45700" lIns="0" spcFirstLastPara="1" rIns="0" wrap="square" tIns="45700"/>
          <a:lstStyle>
            <a:lvl1pPr indent="-228600" lvl="0" marL="457200" algn="ctr">
              <a:spcBef>
                <a:spcPts val="360"/>
              </a:spcBef>
              <a:spcAft>
                <a:spcPts val="0"/>
              </a:spcAft>
              <a:buSzPts val="1800"/>
              <a:buNone/>
              <a:defRPr sz="1800" cap="none">
                <a:solidFill>
                  <a:srgbClr val="595959"/>
                </a:solidFill>
              </a:defRPr>
            </a:lvl1pPr>
            <a:lvl2pPr indent="-228600" lvl="1" marL="914400" algn="l">
              <a:spcBef>
                <a:spcPts val="360"/>
              </a:spcBef>
              <a:spcAft>
                <a:spcPts val="0"/>
              </a:spcAft>
              <a:buSzPts val="1800"/>
              <a:buNone/>
              <a:defRPr/>
            </a:lvl2pPr>
            <a:lvl3pPr indent="-228600" lvl="2" marL="1371600" algn="l">
              <a:spcBef>
                <a:spcPts val="360"/>
              </a:spcBef>
              <a:spcAft>
                <a:spcPts val="0"/>
              </a:spcAft>
              <a:buSzPts val="1836"/>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2"/>
          <p:cNvSpPr txBox="1"/>
          <p:nvPr>
            <p:ph idx="2" type="subTitle"/>
          </p:nvPr>
        </p:nvSpPr>
        <p:spPr>
          <a:xfrm>
            <a:off x="457200" y="2410991"/>
            <a:ext cx="8229600" cy="461897"/>
          </a:xfrm>
          <a:prstGeom prst="rect">
            <a:avLst/>
          </a:prstGeom>
          <a:noFill/>
          <a:ln>
            <a:noFill/>
          </a:ln>
        </p:spPr>
        <p:txBody>
          <a:bodyPr anchorCtr="0" anchor="t" bIns="45700" lIns="0" spcFirstLastPara="1" rIns="0" wrap="square" tIns="45700"/>
          <a:lstStyle>
            <a:lvl1pPr lvl="0" algn="ctr">
              <a:spcBef>
                <a:spcPts val="420"/>
              </a:spcBef>
              <a:spcAft>
                <a:spcPts val="0"/>
              </a:spcAft>
              <a:buSzPts val="2100"/>
              <a:buNone/>
              <a:defRPr sz="2100" cap="small">
                <a:solidFill>
                  <a:srgbClr val="A4001D"/>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36"/>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UITsig-white2.png" id="20" name="Google Shape;20;p2"/>
          <p:cNvPicPr preferRelativeResize="0"/>
          <p:nvPr/>
        </p:nvPicPr>
        <p:blipFill rotWithShape="1">
          <a:blip r:embed="rId2">
            <a:alphaModFix/>
          </a:blip>
          <a:srcRect b="0" l="0" r="0" t="0"/>
          <a:stretch/>
        </p:blipFill>
        <p:spPr>
          <a:xfrm>
            <a:off x="7233723" y="4900604"/>
            <a:ext cx="1476652" cy="186035"/>
          </a:xfrm>
          <a:prstGeom prst="rect">
            <a:avLst/>
          </a:prstGeom>
          <a:noFill/>
          <a:ln>
            <a:noFill/>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61" name="Shape 61"/>
        <p:cNvGrpSpPr/>
        <p:nvPr/>
      </p:nvGrpSpPr>
      <p:grpSpPr>
        <a:xfrm>
          <a:off x="0" y="0"/>
          <a:ext cx="0" cy="0"/>
          <a:chOff x="0" y="0"/>
          <a:chExt cx="0" cy="0"/>
        </a:xfrm>
      </p:grpSpPr>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62" name="Shape 62"/>
        <p:cNvGrpSpPr/>
        <p:nvPr/>
      </p:nvGrpSpPr>
      <p:grpSpPr>
        <a:xfrm>
          <a:off x="0" y="0"/>
          <a:ext cx="0" cy="0"/>
          <a:chOff x="0" y="0"/>
          <a:chExt cx="0" cy="0"/>
        </a:xfrm>
      </p:grpSpPr>
      <p:sp>
        <p:nvSpPr>
          <p:cNvPr id="63" name="Google Shape;63;p14"/>
          <p:cNvSpPr txBox="1"/>
          <p:nvPr>
            <p:ph type="title"/>
          </p:nvPr>
        </p:nvSpPr>
        <p:spPr>
          <a:xfrm>
            <a:off x="948776" y="359541"/>
            <a:ext cx="7707862" cy="488024"/>
          </a:xfrm>
          <a:prstGeom prst="rect">
            <a:avLst/>
          </a:prstGeom>
          <a:noFill/>
          <a:ln>
            <a:noFill/>
          </a:ln>
        </p:spPr>
        <p:txBody>
          <a:bodyPr anchorCtr="0" anchor="t" bIns="45700" lIns="91425" spcFirstLastPara="1" rIns="91425" wrap="square" tIns="45700"/>
          <a:lstStyle>
            <a:lvl1pPr lvl="0"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6pPr>
            <a:lvl7pPr lvl="6"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7pPr>
            <a:lvl8pPr lvl="7"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8pPr>
            <a:lvl9pPr lvl="8"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64" name="Google Shape;64;p14"/>
          <p:cNvSpPr txBox="1"/>
          <p:nvPr>
            <p:ph idx="1" type="body"/>
          </p:nvPr>
        </p:nvSpPr>
        <p:spPr>
          <a:xfrm>
            <a:off x="955677" y="908685"/>
            <a:ext cx="7700963" cy="3759042"/>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65" name="Shape 65"/>
        <p:cNvGrpSpPr/>
        <p:nvPr/>
      </p:nvGrpSpPr>
      <p:grpSpPr>
        <a:xfrm>
          <a:off x="0" y="0"/>
          <a:ext cx="0" cy="0"/>
          <a:chOff x="0" y="0"/>
          <a:chExt cx="0" cy="0"/>
        </a:xfrm>
      </p:grpSpPr>
      <p:sp>
        <p:nvSpPr>
          <p:cNvPr id="66" name="Google Shape;66;p15"/>
          <p:cNvSpPr txBox="1"/>
          <p:nvPr>
            <p:ph type="title"/>
          </p:nvPr>
        </p:nvSpPr>
        <p:spPr>
          <a:xfrm>
            <a:off x="948776" y="359542"/>
            <a:ext cx="7707862" cy="488024"/>
          </a:xfrm>
          <a:prstGeom prst="rect">
            <a:avLst/>
          </a:prstGeom>
          <a:noFill/>
          <a:ln>
            <a:noFill/>
          </a:ln>
        </p:spPr>
        <p:txBody>
          <a:bodyPr anchorCtr="0" anchor="t" bIns="45700" lIns="91425" spcFirstLastPara="1" rIns="91425" wrap="square" tIns="45700"/>
          <a:lstStyle>
            <a:lvl1pPr lvl="0"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6pPr>
            <a:lvl7pPr lvl="6"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7pPr>
            <a:lvl8pPr lvl="7"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8pPr>
            <a:lvl9pPr lvl="8"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67" name="Google Shape;67;p15"/>
          <p:cNvSpPr txBox="1"/>
          <p:nvPr>
            <p:ph idx="1" type="body"/>
          </p:nvPr>
        </p:nvSpPr>
        <p:spPr>
          <a:xfrm>
            <a:off x="955679" y="908685"/>
            <a:ext cx="7700963" cy="3759042"/>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74" name="Shape 74"/>
        <p:cNvGrpSpPr/>
        <p:nvPr/>
      </p:nvGrpSpPr>
      <p:grpSpPr>
        <a:xfrm>
          <a:off x="0" y="0"/>
          <a:ext cx="0" cy="0"/>
          <a:chOff x="0" y="0"/>
          <a:chExt cx="0" cy="0"/>
        </a:xfrm>
      </p:grpSpPr>
      <p:pic>
        <p:nvPicPr>
          <p:cNvPr descr="SUSig_White.eps" id="75" name="Google Shape;75;p17"/>
          <p:cNvPicPr preferRelativeResize="0"/>
          <p:nvPr/>
        </p:nvPicPr>
        <p:blipFill rotWithShape="1">
          <a:blip r:embed="rId2">
            <a:alphaModFix/>
          </a:blip>
          <a:srcRect b="0" l="0" r="0" t="0"/>
          <a:stretch/>
        </p:blipFill>
        <p:spPr>
          <a:xfrm>
            <a:off x="6610350" y="4811714"/>
            <a:ext cx="2046288" cy="187325"/>
          </a:xfrm>
          <a:prstGeom prst="rect">
            <a:avLst/>
          </a:prstGeom>
          <a:noFill/>
          <a:ln>
            <a:noFill/>
          </a:ln>
        </p:spPr>
      </p:pic>
      <p:sp>
        <p:nvSpPr>
          <p:cNvPr id="76" name="Google Shape;76;p17"/>
          <p:cNvSpPr/>
          <p:nvPr/>
        </p:nvSpPr>
        <p:spPr>
          <a:xfrm>
            <a:off x="2" y="4806950"/>
            <a:ext cx="9155113" cy="342900"/>
          </a:xfrm>
          <a:prstGeom prst="rect">
            <a:avLst/>
          </a:prstGeom>
          <a:solidFill>
            <a:schemeClr val="lt2"/>
          </a:solidFill>
          <a:ln cap="flat" cmpd="sng" w="9525">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17"/>
          <p:cNvSpPr txBox="1"/>
          <p:nvPr>
            <p:ph type="ctrTitle"/>
          </p:nvPr>
        </p:nvSpPr>
        <p:spPr>
          <a:xfrm>
            <a:off x="457200" y="1800556"/>
            <a:ext cx="8229600" cy="618473"/>
          </a:xfrm>
          <a:prstGeom prst="rect">
            <a:avLst/>
          </a:prstGeom>
          <a:noFill/>
          <a:ln>
            <a:noFill/>
          </a:ln>
        </p:spPr>
        <p:txBody>
          <a:bodyPr anchorCtr="0" anchor="b" bIns="45700" lIns="0" spcFirstLastPara="1" rIns="91425" wrap="square" tIns="45700"/>
          <a:lstStyle>
            <a:lvl1pPr lvl="0" algn="ctr">
              <a:lnSpc>
                <a:spcPct val="85000"/>
              </a:lnSpc>
              <a:spcBef>
                <a:spcPts val="0"/>
              </a:spcBef>
              <a:spcAft>
                <a:spcPts val="0"/>
              </a:spcAft>
              <a:buSzPts val="1400"/>
              <a:buNone/>
              <a:defRPr sz="36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78" name="Google Shape;78;p17"/>
          <p:cNvSpPr txBox="1"/>
          <p:nvPr>
            <p:ph idx="1" type="body"/>
          </p:nvPr>
        </p:nvSpPr>
        <p:spPr>
          <a:xfrm>
            <a:off x="1603375" y="3599022"/>
            <a:ext cx="6059488" cy="205740"/>
          </a:xfrm>
          <a:prstGeom prst="rect">
            <a:avLst/>
          </a:prstGeom>
          <a:noFill/>
          <a:ln>
            <a:noFill/>
          </a:ln>
        </p:spPr>
        <p:txBody>
          <a:bodyPr anchorCtr="1" anchor="ctr" bIns="45700" lIns="0" spcFirstLastPara="1" rIns="0" wrap="square" tIns="45700"/>
          <a:lstStyle>
            <a:lvl1pPr indent="-228600" lvl="0" marL="457200" algn="ctr">
              <a:spcBef>
                <a:spcPts val="360"/>
              </a:spcBef>
              <a:spcAft>
                <a:spcPts val="0"/>
              </a:spcAft>
              <a:buClr>
                <a:srgbClr val="595959"/>
              </a:buClr>
              <a:buSzPts val="1800"/>
              <a:buNone/>
              <a:defRPr sz="1800" cap="none">
                <a:solidFill>
                  <a:srgbClr val="595959"/>
                </a:solidFill>
              </a:defRPr>
            </a:lvl1pPr>
            <a:lvl2pPr indent="-228600" lvl="1" marL="914400" algn="l">
              <a:spcBef>
                <a:spcPts val="360"/>
              </a:spcBef>
              <a:spcAft>
                <a:spcPts val="0"/>
              </a:spcAft>
              <a:buSzPts val="1800"/>
              <a:buNone/>
              <a:defRPr/>
            </a:lvl2pPr>
            <a:lvl3pPr indent="-228600" lvl="2" marL="1371600" algn="l">
              <a:spcBef>
                <a:spcPts val="360"/>
              </a:spcBef>
              <a:spcAft>
                <a:spcPts val="0"/>
              </a:spcAft>
              <a:buSzPts val="1836"/>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7"/>
          <p:cNvSpPr txBox="1"/>
          <p:nvPr>
            <p:ph idx="2" type="subTitle"/>
          </p:nvPr>
        </p:nvSpPr>
        <p:spPr>
          <a:xfrm>
            <a:off x="457200" y="2419029"/>
            <a:ext cx="8229600" cy="461897"/>
          </a:xfrm>
          <a:prstGeom prst="rect">
            <a:avLst/>
          </a:prstGeom>
          <a:noFill/>
          <a:ln>
            <a:noFill/>
          </a:ln>
        </p:spPr>
        <p:txBody>
          <a:bodyPr anchorCtr="0" anchor="t" bIns="45700" lIns="0" spcFirstLastPara="1" rIns="0" wrap="square" tIns="45700"/>
          <a:lstStyle>
            <a:lvl1pPr lvl="0" algn="ctr">
              <a:spcBef>
                <a:spcPts val="420"/>
              </a:spcBef>
              <a:spcAft>
                <a:spcPts val="0"/>
              </a:spcAft>
              <a:buClr>
                <a:srgbClr val="A4001D"/>
              </a:buClr>
              <a:buSzPts val="2100"/>
              <a:buNone/>
              <a:defRPr sz="2100" cap="small">
                <a:solidFill>
                  <a:srgbClr val="A4001D"/>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36"/>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UITsig-white2.png" id="80" name="Google Shape;80;p17"/>
          <p:cNvPicPr preferRelativeResize="0"/>
          <p:nvPr/>
        </p:nvPicPr>
        <p:blipFill rotWithShape="1">
          <a:blip r:embed="rId3">
            <a:alphaModFix/>
          </a:blip>
          <a:srcRect b="0" l="0" r="0" t="0"/>
          <a:stretch/>
        </p:blipFill>
        <p:spPr>
          <a:xfrm>
            <a:off x="7044163" y="4850431"/>
            <a:ext cx="1784809" cy="224858"/>
          </a:xfrm>
          <a:prstGeom prst="rect">
            <a:avLst/>
          </a:prstGeom>
          <a:noFill/>
          <a:ln>
            <a:noFill/>
          </a:ln>
        </p:spPr>
      </p:pic>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showMasterSp="0">
  <p:cSld name="1_Section Header">
    <p:spTree>
      <p:nvGrpSpPr>
        <p:cNvPr id="81" name="Shape 81"/>
        <p:cNvGrpSpPr/>
        <p:nvPr/>
      </p:nvGrpSpPr>
      <p:grpSpPr>
        <a:xfrm>
          <a:off x="0" y="0"/>
          <a:ext cx="0" cy="0"/>
          <a:chOff x="0" y="0"/>
          <a:chExt cx="0" cy="0"/>
        </a:xfrm>
      </p:grpSpPr>
      <p:sp>
        <p:nvSpPr>
          <p:cNvPr id="82" name="Google Shape;82;p18"/>
          <p:cNvSpPr/>
          <p:nvPr/>
        </p:nvSpPr>
        <p:spPr>
          <a:xfrm>
            <a:off x="2" y="4806950"/>
            <a:ext cx="9155113" cy="342900"/>
          </a:xfrm>
          <a:prstGeom prst="rect">
            <a:avLst/>
          </a:prstGeom>
          <a:solidFill>
            <a:schemeClr val="lt2"/>
          </a:solidFill>
          <a:ln cap="flat" cmpd="sng" w="9525">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 name="Google Shape;83;p18"/>
          <p:cNvSpPr txBox="1"/>
          <p:nvPr>
            <p:ph type="title"/>
          </p:nvPr>
        </p:nvSpPr>
        <p:spPr>
          <a:xfrm>
            <a:off x="1603379" y="1538765"/>
            <a:ext cx="2954337" cy="925830"/>
          </a:xfrm>
          <a:prstGeom prst="rect">
            <a:avLst/>
          </a:prstGeom>
          <a:noFill/>
          <a:ln>
            <a:noFill/>
          </a:ln>
        </p:spPr>
        <p:txBody>
          <a:bodyPr anchorCtr="0" anchor="b" bIns="45700" lIns="0" spcFirstLastPara="1" rIns="91425" wrap="square" tIns="45700"/>
          <a:lstStyle>
            <a:lvl1pPr lvl="0" algn="r">
              <a:lnSpc>
                <a:spcPct val="85000"/>
              </a:lnSpc>
              <a:spcBef>
                <a:spcPts val="0"/>
              </a:spcBef>
              <a:spcAft>
                <a:spcPts val="0"/>
              </a:spcAft>
              <a:buSzPts val="1400"/>
              <a:buNone/>
              <a:defRPr b="1" sz="20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4" name="Google Shape;84;p18"/>
          <p:cNvSpPr txBox="1"/>
          <p:nvPr>
            <p:ph idx="1" type="body"/>
          </p:nvPr>
        </p:nvSpPr>
        <p:spPr>
          <a:xfrm>
            <a:off x="1603379" y="2571750"/>
            <a:ext cx="2954337" cy="932975"/>
          </a:xfrm>
          <a:prstGeom prst="rect">
            <a:avLst/>
          </a:prstGeom>
          <a:noFill/>
          <a:ln>
            <a:noFill/>
          </a:ln>
        </p:spPr>
        <p:txBody>
          <a:bodyPr anchorCtr="0" anchor="t" bIns="45700" lIns="0" spcFirstLastPara="1" rIns="0" wrap="square" tIns="45700"/>
          <a:lstStyle>
            <a:lvl1pPr indent="-228600" lvl="0" marL="457200" algn="r">
              <a:spcBef>
                <a:spcPts val="240"/>
              </a:spcBef>
              <a:spcAft>
                <a:spcPts val="0"/>
              </a:spcAft>
              <a:buClr>
                <a:srgbClr val="A4001D"/>
              </a:buClr>
              <a:buSzPts val="1200"/>
              <a:buNone/>
              <a:defRPr sz="1200" cap="none">
                <a:solidFill>
                  <a:srgbClr val="A4001D"/>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2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5" name="Google Shape;85;p18"/>
          <p:cNvSpPr/>
          <p:nvPr>
            <p:ph idx="2" type="pic"/>
          </p:nvPr>
        </p:nvSpPr>
        <p:spPr>
          <a:xfrm>
            <a:off x="4665662" y="1535112"/>
            <a:ext cx="1951038" cy="1951038"/>
          </a:xfrm>
          <a:prstGeom prst="rect">
            <a:avLst/>
          </a:prstGeom>
          <a:blipFill rotWithShape="1">
            <a:blip r:embed="rId2">
              <a:alphaModFix/>
            </a:blip>
            <a:stretch>
              <a:fillRect b="0" l="0" r="0" t="0"/>
            </a:stretch>
          </a:blipFill>
          <a:ln cap="flat" cmpd="sng" w="44450">
            <a:solidFill>
              <a:schemeClr val="lt1"/>
            </a:solidFill>
            <a:prstDash val="solid"/>
            <a:round/>
            <a:headEnd len="sm" w="sm" type="none"/>
            <a:tailEnd len="sm" w="sm" type="none"/>
          </a:ln>
          <a:effectLst>
            <a:outerShdw blurRad="50800" rotWithShape="0" algn="tl" dir="2700000" dist="25400">
              <a:srgbClr val="000000">
                <a:alpha val="35686"/>
              </a:srgbClr>
            </a:outerShdw>
          </a:effectLst>
        </p:spPr>
        <p:txBody>
          <a:bodyPr anchorCtr="0" anchor="t" bIns="45700" lIns="0" spcFirstLastPara="1" rIns="0" wrap="square" tIns="45700"/>
          <a:lstStyle>
            <a:lvl1pPr lvl="0" marR="0" rtl="0" algn="l">
              <a:spcBef>
                <a:spcPts val="240"/>
              </a:spcBef>
              <a:spcAft>
                <a:spcPts val="0"/>
              </a:spcAft>
              <a:buSzPts val="1400"/>
              <a:buNone/>
              <a:defRPr b="0" i="0" sz="1200" u="none" cap="small" strike="noStrike">
                <a:solidFill>
                  <a:schemeClr val="dk1"/>
                </a:solidFill>
                <a:latin typeface="Arial"/>
                <a:ea typeface="Arial"/>
                <a:cs typeface="Arial"/>
                <a:sym typeface="Arial"/>
              </a:defRPr>
            </a:lvl1pPr>
            <a:lvl2pPr lvl="1"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lvl="2"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lvl="3"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lvl="4"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pic>
        <p:nvPicPr>
          <p:cNvPr descr="UITsig-white2.png" id="86" name="Google Shape;86;p18"/>
          <p:cNvPicPr preferRelativeResize="0"/>
          <p:nvPr/>
        </p:nvPicPr>
        <p:blipFill rotWithShape="1">
          <a:blip r:embed="rId3">
            <a:alphaModFix/>
          </a:blip>
          <a:srcRect b="0" l="0" r="0" t="0"/>
          <a:stretch/>
        </p:blipFill>
        <p:spPr>
          <a:xfrm>
            <a:off x="7053640" y="4872401"/>
            <a:ext cx="1675692" cy="211111"/>
          </a:xfrm>
          <a:prstGeom prst="rect">
            <a:avLst/>
          </a:prstGeom>
          <a:noFill/>
          <a:ln>
            <a:noFill/>
          </a:ln>
        </p:spPr>
      </p:pic>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7" name="Shape 87"/>
        <p:cNvGrpSpPr/>
        <p:nvPr/>
      </p:nvGrpSpPr>
      <p:grpSpPr>
        <a:xfrm>
          <a:off x="0" y="0"/>
          <a:ext cx="0" cy="0"/>
          <a:chOff x="0" y="0"/>
          <a:chExt cx="0" cy="0"/>
        </a:xfrm>
      </p:grpSpPr>
      <p:sp>
        <p:nvSpPr>
          <p:cNvPr id="88" name="Google Shape;88;p19"/>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9" name="Google Shape;89;p19"/>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90" name="Shape 90"/>
        <p:cNvGrpSpPr/>
        <p:nvPr/>
      </p:nvGrpSpPr>
      <p:grpSpPr>
        <a:xfrm>
          <a:off x="0" y="0"/>
          <a:ext cx="0" cy="0"/>
          <a:chOff x="0" y="0"/>
          <a:chExt cx="0" cy="0"/>
        </a:xfrm>
      </p:grpSpPr>
      <p:sp>
        <p:nvSpPr>
          <p:cNvPr id="91" name="Google Shape;91;p20"/>
          <p:cNvSpPr txBox="1"/>
          <p:nvPr/>
        </p:nvSpPr>
        <p:spPr>
          <a:xfrm>
            <a:off x="60325" y="7938"/>
            <a:ext cx="457200" cy="457200"/>
          </a:xfrm>
          <a:prstGeom prst="rect">
            <a:avLst/>
          </a:prstGeom>
          <a:noFill/>
          <a:ln>
            <a:noFill/>
          </a:ln>
        </p:spPr>
        <p:txBody>
          <a:bodyPr anchorCtr="1" anchor="ctr" bIns="0" lIns="45700" spcFirstLastPara="1" rIns="45700" wrap="square" tIns="0">
            <a:noAutofit/>
          </a:bodyPr>
          <a:lstStyle/>
          <a:p>
            <a:pPr indent="0" lvl="0" marL="0" marR="0" rtl="0" algn="ctr">
              <a:spcBef>
                <a:spcPts val="0"/>
              </a:spcBef>
              <a:spcAft>
                <a:spcPts val="0"/>
              </a:spcAft>
              <a:buNone/>
            </a:pPr>
            <a:fld id="{00000000-1234-1234-1234-123412341234}" type="slidenum">
              <a:rPr lang="en-US" sz="1000">
                <a:solidFill>
                  <a:srgbClr val="7F7F7F"/>
                </a:solidFill>
                <a:latin typeface="Arial"/>
                <a:ea typeface="Arial"/>
                <a:cs typeface="Arial"/>
                <a:sym typeface="Arial"/>
              </a:rPr>
              <a:t>‹#›</a:t>
            </a:fld>
            <a:endParaRPr sz="1000">
              <a:solidFill>
                <a:srgbClr val="7F7F7F"/>
              </a:solidFill>
              <a:latin typeface="Arial"/>
              <a:ea typeface="Arial"/>
              <a:cs typeface="Arial"/>
              <a:sym typeface="Arial"/>
            </a:endParaRPr>
          </a:p>
        </p:txBody>
      </p:sp>
      <p:sp>
        <p:nvSpPr>
          <p:cNvPr id="92" name="Google Shape;92;p20"/>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93" name="Google Shape;93;p20"/>
          <p:cNvSpPr txBox="1"/>
          <p:nvPr>
            <p:ph idx="1" type="body"/>
          </p:nvPr>
        </p:nvSpPr>
        <p:spPr>
          <a:xfrm>
            <a:off x="949329" y="908685"/>
            <a:ext cx="3787775" cy="3759042"/>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20"/>
          <p:cNvSpPr txBox="1"/>
          <p:nvPr>
            <p:ph idx="2" type="body"/>
          </p:nvPr>
        </p:nvSpPr>
        <p:spPr>
          <a:xfrm>
            <a:off x="4876800" y="908685"/>
            <a:ext cx="3779838" cy="3759042"/>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Horizontal">
  <p:cSld name="Two Content Horizontal">
    <p:spTree>
      <p:nvGrpSpPr>
        <p:cNvPr id="95" name="Shape 95"/>
        <p:cNvGrpSpPr/>
        <p:nvPr/>
      </p:nvGrpSpPr>
      <p:grpSpPr>
        <a:xfrm>
          <a:off x="0" y="0"/>
          <a:ext cx="0" cy="0"/>
          <a:chOff x="0" y="0"/>
          <a:chExt cx="0" cy="0"/>
        </a:xfrm>
      </p:grpSpPr>
      <p:sp>
        <p:nvSpPr>
          <p:cNvPr id="96" name="Google Shape;96;p21"/>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97" name="Google Shape;97;p21"/>
          <p:cNvSpPr txBox="1"/>
          <p:nvPr>
            <p:ph idx="1" type="body"/>
          </p:nvPr>
        </p:nvSpPr>
        <p:spPr>
          <a:xfrm>
            <a:off x="948777" y="908686"/>
            <a:ext cx="7707862" cy="1816607"/>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21"/>
          <p:cNvSpPr txBox="1"/>
          <p:nvPr>
            <p:ph idx="2" type="body"/>
          </p:nvPr>
        </p:nvSpPr>
        <p:spPr>
          <a:xfrm>
            <a:off x="949329" y="2841314"/>
            <a:ext cx="7707313" cy="1816607"/>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ntent">
  <p:cSld name="Three Content">
    <p:spTree>
      <p:nvGrpSpPr>
        <p:cNvPr id="99" name="Shape 99"/>
        <p:cNvGrpSpPr/>
        <p:nvPr/>
      </p:nvGrpSpPr>
      <p:grpSpPr>
        <a:xfrm>
          <a:off x="0" y="0"/>
          <a:ext cx="0" cy="0"/>
          <a:chOff x="0" y="0"/>
          <a:chExt cx="0" cy="0"/>
        </a:xfrm>
      </p:grpSpPr>
      <p:sp>
        <p:nvSpPr>
          <p:cNvPr id="100" name="Google Shape;100;p22"/>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01" name="Google Shape;101;p22"/>
          <p:cNvSpPr txBox="1"/>
          <p:nvPr>
            <p:ph idx="1" type="body"/>
          </p:nvPr>
        </p:nvSpPr>
        <p:spPr>
          <a:xfrm>
            <a:off x="949329" y="908685"/>
            <a:ext cx="3787775" cy="3759042"/>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22"/>
          <p:cNvSpPr txBox="1"/>
          <p:nvPr>
            <p:ph idx="2" type="body"/>
          </p:nvPr>
        </p:nvSpPr>
        <p:spPr>
          <a:xfrm>
            <a:off x="4876800" y="908687"/>
            <a:ext cx="3779838" cy="1823085"/>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22"/>
          <p:cNvSpPr txBox="1"/>
          <p:nvPr>
            <p:ph idx="3" type="body"/>
          </p:nvPr>
        </p:nvSpPr>
        <p:spPr>
          <a:xfrm>
            <a:off x="4876800" y="2837497"/>
            <a:ext cx="3779838" cy="1830230"/>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ntent">
  <p:cSld name="Four Content">
    <p:spTree>
      <p:nvGrpSpPr>
        <p:cNvPr id="104" name="Shape 104"/>
        <p:cNvGrpSpPr/>
        <p:nvPr/>
      </p:nvGrpSpPr>
      <p:grpSpPr>
        <a:xfrm>
          <a:off x="0" y="0"/>
          <a:ext cx="0" cy="0"/>
          <a:chOff x="0" y="0"/>
          <a:chExt cx="0" cy="0"/>
        </a:xfrm>
      </p:grpSpPr>
      <p:sp>
        <p:nvSpPr>
          <p:cNvPr id="105" name="Google Shape;105;p23"/>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06" name="Google Shape;106;p23"/>
          <p:cNvSpPr txBox="1"/>
          <p:nvPr>
            <p:ph idx="1" type="body"/>
          </p:nvPr>
        </p:nvSpPr>
        <p:spPr>
          <a:xfrm>
            <a:off x="949329" y="908687"/>
            <a:ext cx="3787775" cy="1823085"/>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23"/>
          <p:cNvSpPr txBox="1"/>
          <p:nvPr>
            <p:ph idx="2" type="body"/>
          </p:nvPr>
        </p:nvSpPr>
        <p:spPr>
          <a:xfrm>
            <a:off x="955679" y="2840613"/>
            <a:ext cx="3781425" cy="1827114"/>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23"/>
          <p:cNvSpPr txBox="1"/>
          <p:nvPr>
            <p:ph idx="3" type="body"/>
          </p:nvPr>
        </p:nvSpPr>
        <p:spPr>
          <a:xfrm>
            <a:off x="4876800" y="908687"/>
            <a:ext cx="3779838" cy="1823085"/>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23"/>
          <p:cNvSpPr txBox="1"/>
          <p:nvPr>
            <p:ph idx="4" type="body"/>
          </p:nvPr>
        </p:nvSpPr>
        <p:spPr>
          <a:xfrm>
            <a:off x="4876800" y="2840613"/>
            <a:ext cx="3779838" cy="1827114"/>
          </a:xfrm>
          <a:prstGeom prst="rect">
            <a:avLst/>
          </a:prstGeom>
          <a:noFill/>
          <a:ln>
            <a:noFill/>
          </a:ln>
        </p:spPr>
        <p:txBody>
          <a:bodyPr anchorCtr="0" anchor="t" bIns="45700" lIns="0" spcFirstLastPara="1" rIns="0" wrap="square" tIns="45700"/>
          <a:lstStyle>
            <a:lvl1pPr indent="-228600" lvl="0" marL="457200" algn="l">
              <a:spcBef>
                <a:spcPts val="320"/>
              </a:spcBef>
              <a:spcAft>
                <a:spcPts val="0"/>
              </a:spcAft>
              <a:buSzPts val="1400"/>
              <a:buNone/>
              <a:defRPr sz="1600"/>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
        <p:nvSpPr>
          <p:cNvPr id="22" name="Google Shape;22;p3"/>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3" name="Google Shape;23;p3"/>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spTree>
      <p:nvGrpSpPr>
        <p:cNvPr id="24" name="Shape 24"/>
        <p:cNvGrpSpPr/>
        <p:nvPr/>
      </p:nvGrpSpPr>
      <p:grpSpPr>
        <a:xfrm>
          <a:off x="0" y="0"/>
          <a:ext cx="0" cy="0"/>
          <a:chOff x="0" y="0"/>
          <a:chExt cx="0" cy="0"/>
        </a:xfrm>
      </p:grpSpPr>
      <p:sp>
        <p:nvSpPr>
          <p:cNvPr id="25" name="Google Shape;25;p4"/>
          <p:cNvSpPr/>
          <p:nvPr/>
        </p:nvSpPr>
        <p:spPr>
          <a:xfrm>
            <a:off x="2" y="4806950"/>
            <a:ext cx="9155113" cy="342900"/>
          </a:xfrm>
          <a:prstGeom prst="rect">
            <a:avLst/>
          </a:prstGeom>
          <a:solidFill>
            <a:srgbClr val="8C1515"/>
          </a:solidFill>
          <a:ln cap="flat" cmpd="sng" w="9525">
            <a:solidFill>
              <a:srgbClr val="8C1515"/>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4"/>
          <p:cNvSpPr txBox="1"/>
          <p:nvPr>
            <p:ph type="title"/>
          </p:nvPr>
        </p:nvSpPr>
        <p:spPr>
          <a:xfrm>
            <a:off x="1603379" y="1538765"/>
            <a:ext cx="2954337" cy="925830"/>
          </a:xfrm>
          <a:prstGeom prst="rect">
            <a:avLst/>
          </a:prstGeom>
          <a:noFill/>
          <a:ln>
            <a:noFill/>
          </a:ln>
        </p:spPr>
        <p:txBody>
          <a:bodyPr anchorCtr="0" anchor="b" bIns="45700" lIns="0" spcFirstLastPara="1" rIns="91425" wrap="square" tIns="45700"/>
          <a:lstStyle>
            <a:lvl1pPr lvl="0" algn="r">
              <a:lnSpc>
                <a:spcPct val="85000"/>
              </a:lnSpc>
              <a:spcBef>
                <a:spcPts val="0"/>
              </a:spcBef>
              <a:spcAft>
                <a:spcPts val="0"/>
              </a:spcAft>
              <a:buSzPts val="1400"/>
              <a:buNone/>
              <a:defRPr b="1" sz="20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7" name="Google Shape;27;p4"/>
          <p:cNvSpPr txBox="1"/>
          <p:nvPr>
            <p:ph idx="1" type="body"/>
          </p:nvPr>
        </p:nvSpPr>
        <p:spPr>
          <a:xfrm>
            <a:off x="1603379" y="2571750"/>
            <a:ext cx="2954337" cy="932975"/>
          </a:xfrm>
          <a:prstGeom prst="rect">
            <a:avLst/>
          </a:prstGeom>
          <a:noFill/>
          <a:ln>
            <a:noFill/>
          </a:ln>
        </p:spPr>
        <p:txBody>
          <a:bodyPr anchorCtr="0" anchor="t" bIns="45700" lIns="0" spcFirstLastPara="1" rIns="0" wrap="square" tIns="45700"/>
          <a:lstStyle>
            <a:lvl1pPr indent="-228600" lvl="0" marL="457200" algn="r">
              <a:spcBef>
                <a:spcPts val="240"/>
              </a:spcBef>
              <a:spcAft>
                <a:spcPts val="0"/>
              </a:spcAft>
              <a:buSzPts val="1200"/>
              <a:buNone/>
              <a:defRPr sz="1200" cap="none">
                <a:solidFill>
                  <a:srgbClr val="A4001D"/>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2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 name="Google Shape;28;p4"/>
          <p:cNvSpPr/>
          <p:nvPr>
            <p:ph idx="2" type="pic"/>
          </p:nvPr>
        </p:nvSpPr>
        <p:spPr>
          <a:xfrm>
            <a:off x="4665662" y="1535112"/>
            <a:ext cx="1951038" cy="1951038"/>
          </a:xfrm>
          <a:prstGeom prst="rect">
            <a:avLst/>
          </a:prstGeom>
          <a:blipFill rotWithShape="1">
            <a:blip r:embed="rId2">
              <a:alphaModFix/>
            </a:blip>
            <a:stretch>
              <a:fillRect b="0" l="0" r="0" t="0"/>
            </a:stretch>
          </a:blipFill>
          <a:ln cap="flat" cmpd="sng" w="44450">
            <a:solidFill>
              <a:schemeClr val="lt1"/>
            </a:solidFill>
            <a:prstDash val="solid"/>
            <a:round/>
            <a:headEnd len="sm" w="sm" type="none"/>
            <a:tailEnd len="sm" w="sm" type="none"/>
          </a:ln>
          <a:effectLst>
            <a:outerShdw blurRad="50800" rotWithShape="0" algn="tl" dir="2700000" dist="25400">
              <a:srgbClr val="000000">
                <a:alpha val="35686"/>
              </a:srgbClr>
            </a:outerShdw>
          </a:effectLst>
        </p:spPr>
        <p:txBody>
          <a:bodyPr anchorCtr="0" anchor="t" bIns="45700" lIns="0" spcFirstLastPara="1" rIns="0" wrap="square" tIns="45700"/>
          <a:lstStyle>
            <a:lvl1pPr lvl="0" marR="0" rtl="0" algn="l">
              <a:spcBef>
                <a:spcPts val="240"/>
              </a:spcBef>
              <a:spcAft>
                <a:spcPts val="0"/>
              </a:spcAft>
              <a:buClr>
                <a:schemeClr val="lt2"/>
              </a:buClr>
              <a:buSzPts val="1200"/>
              <a:buFont typeface="Noto Sans Symbols"/>
              <a:buNone/>
              <a:defRPr b="0" i="0" sz="1200" u="none" cap="none" strike="noStrike">
                <a:solidFill>
                  <a:schemeClr val="dk1"/>
                </a:solidFill>
                <a:latin typeface="Arial"/>
                <a:ea typeface="Arial"/>
                <a:cs typeface="Arial"/>
                <a:sym typeface="Arial"/>
              </a:defRPr>
            </a:lvl1pPr>
            <a:lvl2pPr lvl="1"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lvl="2"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lvl="3"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lvl="4"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pic>
        <p:nvPicPr>
          <p:cNvPr descr="UITsig-white2.png" id="29" name="Google Shape;29;p4"/>
          <p:cNvPicPr preferRelativeResize="0"/>
          <p:nvPr/>
        </p:nvPicPr>
        <p:blipFill rotWithShape="1">
          <a:blip r:embed="rId3">
            <a:alphaModFix/>
          </a:blip>
          <a:srcRect b="0" l="0" r="0" t="0"/>
          <a:stretch/>
        </p:blipFill>
        <p:spPr>
          <a:xfrm>
            <a:off x="7148424" y="4863813"/>
            <a:ext cx="1562497" cy="196850"/>
          </a:xfrm>
          <a:prstGeom prst="rect">
            <a:avLst/>
          </a:prstGeom>
          <a:noFill/>
          <a:ln>
            <a:noFill/>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30" name="Shape 30"/>
        <p:cNvGrpSpPr/>
        <p:nvPr/>
      </p:nvGrpSpPr>
      <p:grpSpPr>
        <a:xfrm>
          <a:off x="0" y="0"/>
          <a:ext cx="0" cy="0"/>
          <a:chOff x="0" y="0"/>
          <a:chExt cx="0" cy="0"/>
        </a:xfrm>
      </p:grpSpPr>
      <p:sp>
        <p:nvSpPr>
          <p:cNvPr id="31" name="Google Shape;31;p5"/>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2" name="Google Shape;32;p5"/>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228600" lvl="1" marL="914400" algn="l">
              <a:spcBef>
                <a:spcPts val="360"/>
              </a:spcBef>
              <a:spcAft>
                <a:spcPts val="0"/>
              </a:spcAft>
              <a:buSzPts val="1800"/>
              <a:buFont typeface="Arial"/>
              <a:buNone/>
              <a:defRPr/>
            </a:lvl2pPr>
            <a:lvl3pPr indent="-228600" lvl="2" marL="1371600" algn="l">
              <a:spcBef>
                <a:spcPts val="360"/>
              </a:spcBef>
              <a:spcAft>
                <a:spcPts val="0"/>
              </a:spcAft>
              <a:buSzPts val="1836"/>
              <a:buNone/>
              <a:defRPr/>
            </a:lvl3pPr>
            <a:lvl4pPr indent="-228600" lvl="3" marL="1828800" algn="l">
              <a:spcBef>
                <a:spcPts val="360"/>
              </a:spcBef>
              <a:spcAft>
                <a:spcPts val="0"/>
              </a:spcAft>
              <a:buSzPts val="1800"/>
              <a:buNone/>
              <a:defRPr/>
            </a:lvl4pPr>
            <a:lvl5pPr indent="-228600" lvl="4" marL="2286000" algn="l">
              <a:spcBef>
                <a:spcPts val="360"/>
              </a:spcBef>
              <a:spcAft>
                <a:spcPts val="0"/>
              </a:spcAft>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5" name="Google Shape;35;p6"/>
          <p:cNvSpPr txBox="1"/>
          <p:nvPr>
            <p:ph idx="1" type="body"/>
          </p:nvPr>
        </p:nvSpPr>
        <p:spPr>
          <a:xfrm>
            <a:off x="949329" y="908685"/>
            <a:ext cx="3787775"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6"/>
          <p:cNvSpPr txBox="1"/>
          <p:nvPr>
            <p:ph idx="2" type="body"/>
          </p:nvPr>
        </p:nvSpPr>
        <p:spPr>
          <a:xfrm>
            <a:off x="4876800" y="908685"/>
            <a:ext cx="3779838"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Horizontal">
  <p:cSld name="Two Content Horizontal">
    <p:spTree>
      <p:nvGrpSpPr>
        <p:cNvPr id="37" name="Shape 37"/>
        <p:cNvGrpSpPr/>
        <p:nvPr/>
      </p:nvGrpSpPr>
      <p:grpSpPr>
        <a:xfrm>
          <a:off x="0" y="0"/>
          <a:ext cx="0" cy="0"/>
          <a:chOff x="0" y="0"/>
          <a:chExt cx="0" cy="0"/>
        </a:xfrm>
      </p:grpSpPr>
      <p:sp>
        <p:nvSpPr>
          <p:cNvPr id="38" name="Google Shape;38;p7"/>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9" name="Google Shape;39;p7"/>
          <p:cNvSpPr txBox="1"/>
          <p:nvPr>
            <p:ph idx="1" type="body"/>
          </p:nvPr>
        </p:nvSpPr>
        <p:spPr>
          <a:xfrm>
            <a:off x="948777" y="908686"/>
            <a:ext cx="7707862" cy="1816607"/>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7"/>
          <p:cNvSpPr txBox="1"/>
          <p:nvPr>
            <p:ph idx="2" type="body"/>
          </p:nvPr>
        </p:nvSpPr>
        <p:spPr>
          <a:xfrm>
            <a:off x="949329" y="2841314"/>
            <a:ext cx="7707313" cy="1816607"/>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ntent">
  <p:cSld name="Three Content">
    <p:spTree>
      <p:nvGrpSpPr>
        <p:cNvPr id="41" name="Shape 41"/>
        <p:cNvGrpSpPr/>
        <p:nvPr/>
      </p:nvGrpSpPr>
      <p:grpSpPr>
        <a:xfrm>
          <a:off x="0" y="0"/>
          <a:ext cx="0" cy="0"/>
          <a:chOff x="0" y="0"/>
          <a:chExt cx="0" cy="0"/>
        </a:xfrm>
      </p:grpSpPr>
      <p:sp>
        <p:nvSpPr>
          <p:cNvPr id="42" name="Google Shape;42;p8"/>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3" name="Google Shape;43;p8"/>
          <p:cNvSpPr txBox="1"/>
          <p:nvPr>
            <p:ph idx="1" type="body"/>
          </p:nvPr>
        </p:nvSpPr>
        <p:spPr>
          <a:xfrm>
            <a:off x="949329" y="908685"/>
            <a:ext cx="3787775"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8"/>
          <p:cNvSpPr txBox="1"/>
          <p:nvPr>
            <p:ph idx="2" type="body"/>
          </p:nvPr>
        </p:nvSpPr>
        <p:spPr>
          <a:xfrm>
            <a:off x="4876800" y="908687"/>
            <a:ext cx="3779838" cy="1823085"/>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8"/>
          <p:cNvSpPr txBox="1"/>
          <p:nvPr>
            <p:ph idx="3" type="body"/>
          </p:nvPr>
        </p:nvSpPr>
        <p:spPr>
          <a:xfrm>
            <a:off x="4876800" y="2837497"/>
            <a:ext cx="3779838" cy="1830230"/>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ntent">
  <p:cSld name="Four Content">
    <p:spTree>
      <p:nvGrpSpPr>
        <p:cNvPr id="46" name="Shape 46"/>
        <p:cNvGrpSpPr/>
        <p:nvPr/>
      </p:nvGrpSpPr>
      <p:grpSpPr>
        <a:xfrm>
          <a:off x="0" y="0"/>
          <a:ext cx="0" cy="0"/>
          <a:chOff x="0" y="0"/>
          <a:chExt cx="0" cy="0"/>
        </a:xfrm>
      </p:grpSpPr>
      <p:sp>
        <p:nvSpPr>
          <p:cNvPr id="47" name="Google Shape;47;p9"/>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8" name="Google Shape;48;p9"/>
          <p:cNvSpPr txBox="1"/>
          <p:nvPr>
            <p:ph idx="1" type="body"/>
          </p:nvPr>
        </p:nvSpPr>
        <p:spPr>
          <a:xfrm>
            <a:off x="949329" y="908687"/>
            <a:ext cx="3787775" cy="1823085"/>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9"/>
          <p:cNvSpPr txBox="1"/>
          <p:nvPr>
            <p:ph idx="2" type="body"/>
          </p:nvPr>
        </p:nvSpPr>
        <p:spPr>
          <a:xfrm>
            <a:off x="955679" y="2840613"/>
            <a:ext cx="3781425" cy="1827114"/>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9"/>
          <p:cNvSpPr txBox="1"/>
          <p:nvPr>
            <p:ph idx="3" type="body"/>
          </p:nvPr>
        </p:nvSpPr>
        <p:spPr>
          <a:xfrm>
            <a:off x="4876800" y="908687"/>
            <a:ext cx="3779838" cy="1823085"/>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9"/>
          <p:cNvSpPr txBox="1"/>
          <p:nvPr>
            <p:ph idx="4" type="body"/>
          </p:nvPr>
        </p:nvSpPr>
        <p:spPr>
          <a:xfrm>
            <a:off x="4876800" y="2840613"/>
            <a:ext cx="3779838" cy="1827114"/>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7" name="Shape 57"/>
        <p:cNvGrpSpPr/>
        <p:nvPr/>
      </p:nvGrpSpPr>
      <p:grpSpPr>
        <a:xfrm>
          <a:off x="0" y="0"/>
          <a:ext cx="0" cy="0"/>
          <a:chOff x="0" y="0"/>
          <a:chExt cx="0" cy="0"/>
        </a:xfrm>
      </p:grpSpPr>
      <p:sp>
        <p:nvSpPr>
          <p:cNvPr id="58" name="Google Shape;58;p11"/>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9" name="Google Shape;59;p11"/>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lstStyle>
            <a:lvl1pPr indent="-228600" lvl="0" marL="457200" algn="l">
              <a:spcBef>
                <a:spcPts val="360"/>
              </a:spcBef>
              <a:spcAft>
                <a:spcPts val="0"/>
              </a:spcAft>
              <a:buSzPts val="1400"/>
              <a:buNone/>
              <a:defRPr/>
            </a:lvl1pPr>
            <a:lvl2pPr indent="-342900" lvl="1" marL="914400" algn="l">
              <a:spcBef>
                <a:spcPts val="360"/>
              </a:spcBef>
              <a:spcAft>
                <a:spcPts val="0"/>
              </a:spcAft>
              <a:buSzPts val="1800"/>
              <a:buChar char="▪"/>
              <a:defRPr/>
            </a:lvl2pPr>
            <a:lvl3pPr indent="-345186" lvl="2" marL="1371600" algn="l">
              <a:spcBef>
                <a:spcPts val="360"/>
              </a:spcBef>
              <a:spcAft>
                <a:spcPts val="0"/>
              </a:spcAft>
              <a:buSzPts val="1836"/>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49327" y="358776"/>
            <a:ext cx="7707313" cy="488950"/>
          </a:xfrm>
          <a:prstGeom prst="rect">
            <a:avLst/>
          </a:prstGeom>
          <a:noFill/>
          <a:ln>
            <a:noFill/>
          </a:ln>
        </p:spPr>
        <p:txBody>
          <a:bodyPr anchorCtr="0" anchor="b" bIns="45700" lIns="0" spcFirstLastPara="1" rIns="91425" wrap="square" tIns="45700"/>
          <a:lstStyle>
            <a:lvl1pPr lvl="0"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6pPr>
            <a:lvl7pPr lvl="6"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7pPr>
            <a:lvl8pPr lvl="7"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8pPr>
            <a:lvl9pPr lvl="8"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11" name="Google Shape;11;p1"/>
          <p:cNvSpPr txBox="1"/>
          <p:nvPr>
            <p:ph idx="1" type="body"/>
          </p:nvPr>
        </p:nvSpPr>
        <p:spPr>
          <a:xfrm>
            <a:off x="949327" y="903288"/>
            <a:ext cx="7707313" cy="3763962"/>
          </a:xfrm>
          <a:prstGeom prst="rect">
            <a:avLst/>
          </a:prstGeom>
          <a:noFill/>
          <a:ln>
            <a:noFill/>
          </a:ln>
        </p:spPr>
        <p:txBody>
          <a:bodyPr anchorCtr="0" anchor="t" bIns="45700" lIns="0" spcFirstLastPara="1" rIns="0" wrap="square" tIns="45700"/>
          <a:lstStyle>
            <a:lvl1pPr indent="-228600" lvl="0" marL="457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109540" y="4811714"/>
            <a:ext cx="846137" cy="271462"/>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000" u="none" cap="none" strike="noStrike">
                <a:solidFill>
                  <a:srgbClr val="888888"/>
                </a:solidFill>
                <a:latin typeface="Arial"/>
                <a:ea typeface="Arial"/>
                <a:cs typeface="Arial"/>
                <a:sym typeface="Arial"/>
              </a:defRPr>
            </a:lvl1pPr>
            <a:lvl2pPr indent="0" lvl="1" marL="0" marR="0" rtl="0" algn="l">
              <a:spcBef>
                <a:spcPts val="0"/>
              </a:spcBef>
              <a:spcAft>
                <a:spcPts val="0"/>
              </a:spcAft>
              <a:buNone/>
              <a:defRPr b="0" i="0" sz="1000" u="none" cap="none" strike="noStrike">
                <a:solidFill>
                  <a:srgbClr val="888888"/>
                </a:solidFill>
                <a:latin typeface="Arial"/>
                <a:ea typeface="Arial"/>
                <a:cs typeface="Arial"/>
                <a:sym typeface="Arial"/>
              </a:defRPr>
            </a:lvl2pPr>
            <a:lvl3pPr indent="0" lvl="2" marL="0" marR="0" rtl="0" algn="l">
              <a:spcBef>
                <a:spcPts val="0"/>
              </a:spcBef>
              <a:spcAft>
                <a:spcPts val="0"/>
              </a:spcAft>
              <a:buNone/>
              <a:defRPr b="0" i="0" sz="1000" u="none" cap="none" strike="noStrike">
                <a:solidFill>
                  <a:srgbClr val="888888"/>
                </a:solidFill>
                <a:latin typeface="Arial"/>
                <a:ea typeface="Arial"/>
                <a:cs typeface="Arial"/>
                <a:sym typeface="Arial"/>
              </a:defRPr>
            </a:lvl3pPr>
            <a:lvl4pPr indent="0" lvl="3" marL="0" marR="0" rtl="0" algn="l">
              <a:spcBef>
                <a:spcPts val="0"/>
              </a:spcBef>
              <a:spcAft>
                <a:spcPts val="0"/>
              </a:spcAft>
              <a:buNone/>
              <a:defRPr b="0" i="0" sz="1000" u="none" cap="none" strike="noStrike">
                <a:solidFill>
                  <a:srgbClr val="888888"/>
                </a:solidFill>
                <a:latin typeface="Arial"/>
                <a:ea typeface="Arial"/>
                <a:cs typeface="Arial"/>
                <a:sym typeface="Arial"/>
              </a:defRPr>
            </a:lvl4pPr>
            <a:lvl5pPr indent="0" lvl="4" marL="0" marR="0" rtl="0" algn="l">
              <a:spcBef>
                <a:spcPts val="0"/>
              </a:spcBef>
              <a:spcAft>
                <a:spcPts val="0"/>
              </a:spcAft>
              <a:buNone/>
              <a:defRPr b="0" i="0" sz="1000" u="none" cap="none" strike="noStrike">
                <a:solidFill>
                  <a:srgbClr val="888888"/>
                </a:solidFill>
                <a:latin typeface="Arial"/>
                <a:ea typeface="Arial"/>
                <a:cs typeface="Arial"/>
                <a:sym typeface="Arial"/>
              </a:defRPr>
            </a:lvl5pPr>
            <a:lvl6pPr indent="0" lvl="5" marL="0" marR="0" rtl="0" algn="l">
              <a:spcBef>
                <a:spcPts val="0"/>
              </a:spcBef>
              <a:spcAft>
                <a:spcPts val="0"/>
              </a:spcAft>
              <a:buNone/>
              <a:defRPr b="0" i="0" sz="1000" u="none" cap="none" strike="noStrike">
                <a:solidFill>
                  <a:srgbClr val="888888"/>
                </a:solidFill>
                <a:latin typeface="Arial"/>
                <a:ea typeface="Arial"/>
                <a:cs typeface="Arial"/>
                <a:sym typeface="Arial"/>
              </a:defRPr>
            </a:lvl6pPr>
            <a:lvl7pPr indent="0" lvl="6" marL="0" marR="0" rtl="0" algn="l">
              <a:spcBef>
                <a:spcPts val="0"/>
              </a:spcBef>
              <a:spcAft>
                <a:spcPts val="0"/>
              </a:spcAft>
              <a:buNone/>
              <a:defRPr b="0" i="0" sz="1000" u="none" cap="none" strike="noStrike">
                <a:solidFill>
                  <a:srgbClr val="888888"/>
                </a:solidFill>
                <a:latin typeface="Arial"/>
                <a:ea typeface="Arial"/>
                <a:cs typeface="Arial"/>
                <a:sym typeface="Arial"/>
              </a:defRPr>
            </a:lvl7pPr>
            <a:lvl8pPr indent="0" lvl="7" marL="0" marR="0" rtl="0" algn="l">
              <a:spcBef>
                <a:spcPts val="0"/>
              </a:spcBef>
              <a:spcAft>
                <a:spcPts val="0"/>
              </a:spcAft>
              <a:buNone/>
              <a:defRPr b="0" i="0" sz="1000" u="none" cap="none" strike="noStrike">
                <a:solidFill>
                  <a:srgbClr val="888888"/>
                </a:solidFill>
                <a:latin typeface="Arial"/>
                <a:ea typeface="Arial"/>
                <a:cs typeface="Arial"/>
                <a:sym typeface="Arial"/>
              </a:defRPr>
            </a:lvl8pPr>
            <a:lvl9pPr indent="0" lvl="8" marL="0" marR="0" rtl="0" algn="l">
              <a:spcBef>
                <a:spcPts val="0"/>
              </a:spcBef>
              <a:spcAft>
                <a:spcPts val="0"/>
              </a:spcAft>
              <a:buNone/>
              <a:defRPr b="0" i="0" sz="10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 name="Google Shape;13;p1"/>
          <p:cNvSpPr/>
          <p:nvPr/>
        </p:nvSpPr>
        <p:spPr>
          <a:xfrm>
            <a:off x="0" y="1"/>
            <a:ext cx="457200" cy="5149850"/>
          </a:xfrm>
          <a:prstGeom prst="rect">
            <a:avLst/>
          </a:prstGeom>
          <a:solidFill>
            <a:srgbClr val="8C1515"/>
          </a:solidFill>
          <a:ln cap="flat" cmpd="sng" w="9525">
            <a:solidFill>
              <a:srgbClr val="8C1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UITsig-big.png" id="14" name="Google Shape;14;p1"/>
          <p:cNvPicPr preferRelativeResize="0"/>
          <p:nvPr/>
        </p:nvPicPr>
        <p:blipFill rotWithShape="1">
          <a:blip r:embed="rId1">
            <a:alphaModFix/>
          </a:blip>
          <a:srcRect b="0" l="0" r="0" t="0"/>
          <a:stretch/>
        </p:blipFill>
        <p:spPr>
          <a:xfrm>
            <a:off x="7044882" y="4777483"/>
            <a:ext cx="1611756" cy="201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Google Shape;53;p10"/>
          <p:cNvSpPr txBox="1"/>
          <p:nvPr>
            <p:ph type="title"/>
          </p:nvPr>
        </p:nvSpPr>
        <p:spPr>
          <a:xfrm>
            <a:off x="949327" y="358776"/>
            <a:ext cx="7707313" cy="488950"/>
          </a:xfrm>
          <a:prstGeom prst="rect">
            <a:avLst/>
          </a:prstGeom>
          <a:noFill/>
          <a:ln>
            <a:noFill/>
          </a:ln>
        </p:spPr>
        <p:txBody>
          <a:bodyPr anchorCtr="0" anchor="b" bIns="45700" lIns="0" spcFirstLastPara="1" rIns="91425" wrap="square" tIns="45700"/>
          <a:lstStyle>
            <a:lvl1pPr lvl="0"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6pPr>
            <a:lvl7pPr lvl="6"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7pPr>
            <a:lvl8pPr lvl="7"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8pPr>
            <a:lvl9pPr lvl="8"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54" name="Google Shape;54;p10"/>
          <p:cNvSpPr txBox="1"/>
          <p:nvPr>
            <p:ph idx="1" type="body"/>
          </p:nvPr>
        </p:nvSpPr>
        <p:spPr>
          <a:xfrm>
            <a:off x="949327" y="903288"/>
            <a:ext cx="7707313" cy="3763962"/>
          </a:xfrm>
          <a:prstGeom prst="rect">
            <a:avLst/>
          </a:prstGeom>
          <a:noFill/>
          <a:ln>
            <a:noFill/>
          </a:ln>
        </p:spPr>
        <p:txBody>
          <a:bodyPr anchorCtr="0" anchor="t" bIns="45700" lIns="0" spcFirstLastPara="1" rIns="0" wrap="square" tIns="45700"/>
          <a:lstStyle>
            <a:lvl1pPr indent="-228600" lvl="0" marL="457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55" name="Google Shape;55;p10"/>
          <p:cNvSpPr txBox="1"/>
          <p:nvPr>
            <p:ph idx="12" type="sldNum"/>
          </p:nvPr>
        </p:nvSpPr>
        <p:spPr>
          <a:xfrm>
            <a:off x="109540" y="4811714"/>
            <a:ext cx="846137" cy="271462"/>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sz="1000">
                <a:solidFill>
                  <a:srgbClr val="888888"/>
                </a:solidFill>
                <a:latin typeface="Arial"/>
                <a:ea typeface="Arial"/>
                <a:cs typeface="Arial"/>
                <a:sym typeface="Arial"/>
              </a:defRPr>
            </a:lvl1pPr>
            <a:lvl2pPr indent="0" lvl="1" marL="0" marR="0" rtl="0" algn="l">
              <a:spcBef>
                <a:spcPts val="0"/>
              </a:spcBef>
              <a:spcAft>
                <a:spcPts val="0"/>
              </a:spcAft>
              <a:buNone/>
              <a:defRPr sz="1000">
                <a:solidFill>
                  <a:srgbClr val="888888"/>
                </a:solidFill>
                <a:latin typeface="Arial"/>
                <a:ea typeface="Arial"/>
                <a:cs typeface="Arial"/>
                <a:sym typeface="Arial"/>
              </a:defRPr>
            </a:lvl2pPr>
            <a:lvl3pPr indent="0" lvl="2" marL="0" marR="0" rtl="0" algn="l">
              <a:spcBef>
                <a:spcPts val="0"/>
              </a:spcBef>
              <a:spcAft>
                <a:spcPts val="0"/>
              </a:spcAft>
              <a:buNone/>
              <a:defRPr sz="1000">
                <a:solidFill>
                  <a:srgbClr val="888888"/>
                </a:solidFill>
                <a:latin typeface="Arial"/>
                <a:ea typeface="Arial"/>
                <a:cs typeface="Arial"/>
                <a:sym typeface="Arial"/>
              </a:defRPr>
            </a:lvl3pPr>
            <a:lvl4pPr indent="0" lvl="3" marL="0" marR="0" rtl="0" algn="l">
              <a:spcBef>
                <a:spcPts val="0"/>
              </a:spcBef>
              <a:spcAft>
                <a:spcPts val="0"/>
              </a:spcAft>
              <a:buNone/>
              <a:defRPr sz="1000">
                <a:solidFill>
                  <a:srgbClr val="888888"/>
                </a:solidFill>
                <a:latin typeface="Arial"/>
                <a:ea typeface="Arial"/>
                <a:cs typeface="Arial"/>
                <a:sym typeface="Arial"/>
              </a:defRPr>
            </a:lvl4pPr>
            <a:lvl5pPr indent="0" lvl="4" marL="0" marR="0" rtl="0" algn="l">
              <a:spcBef>
                <a:spcPts val="0"/>
              </a:spcBef>
              <a:spcAft>
                <a:spcPts val="0"/>
              </a:spcAft>
              <a:buNone/>
              <a:defRPr sz="1000">
                <a:solidFill>
                  <a:srgbClr val="888888"/>
                </a:solidFill>
                <a:latin typeface="Arial"/>
                <a:ea typeface="Arial"/>
                <a:cs typeface="Arial"/>
                <a:sym typeface="Arial"/>
              </a:defRPr>
            </a:lvl5pPr>
            <a:lvl6pPr indent="0" lvl="5" marL="0" marR="0" rtl="0" algn="l">
              <a:spcBef>
                <a:spcPts val="0"/>
              </a:spcBef>
              <a:spcAft>
                <a:spcPts val="0"/>
              </a:spcAft>
              <a:buNone/>
              <a:defRPr sz="1000">
                <a:solidFill>
                  <a:srgbClr val="888888"/>
                </a:solidFill>
                <a:latin typeface="Arial"/>
                <a:ea typeface="Arial"/>
                <a:cs typeface="Arial"/>
                <a:sym typeface="Arial"/>
              </a:defRPr>
            </a:lvl6pPr>
            <a:lvl7pPr indent="0" lvl="6" marL="0" marR="0" rtl="0" algn="l">
              <a:spcBef>
                <a:spcPts val="0"/>
              </a:spcBef>
              <a:spcAft>
                <a:spcPts val="0"/>
              </a:spcAft>
              <a:buNone/>
              <a:defRPr sz="1000">
                <a:solidFill>
                  <a:srgbClr val="888888"/>
                </a:solidFill>
                <a:latin typeface="Arial"/>
                <a:ea typeface="Arial"/>
                <a:cs typeface="Arial"/>
                <a:sym typeface="Arial"/>
              </a:defRPr>
            </a:lvl7pPr>
            <a:lvl8pPr indent="0" lvl="7" marL="0" marR="0" rtl="0" algn="l">
              <a:spcBef>
                <a:spcPts val="0"/>
              </a:spcBef>
              <a:spcAft>
                <a:spcPts val="0"/>
              </a:spcAft>
              <a:buNone/>
              <a:defRPr sz="1000">
                <a:solidFill>
                  <a:srgbClr val="888888"/>
                </a:solidFill>
                <a:latin typeface="Arial"/>
                <a:ea typeface="Arial"/>
                <a:cs typeface="Arial"/>
                <a:sym typeface="Arial"/>
              </a:defRPr>
            </a:lvl8pPr>
            <a:lvl9pPr indent="0" lvl="8" marL="0" marR="0" rtl="0" algn="l">
              <a:spcBef>
                <a:spcPts val="0"/>
              </a:spcBef>
              <a:spcAft>
                <a:spcPts val="0"/>
              </a:spcAft>
              <a:buNone/>
              <a:defRPr sz="10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10"/>
          <p:cNvSpPr/>
          <p:nvPr/>
        </p:nvSpPr>
        <p:spPr>
          <a:xfrm>
            <a:off x="0" y="1"/>
            <a:ext cx="457200" cy="5149850"/>
          </a:xfrm>
          <a:prstGeom prst="rect">
            <a:avLst/>
          </a:prstGeom>
          <a:solidFill>
            <a:srgbClr val="8C1515"/>
          </a:solidFill>
          <a:ln cap="flat" cmpd="sng" w="9525">
            <a:solidFill>
              <a:srgbClr val="8C1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 name="Shape 6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949327" y="358776"/>
            <a:ext cx="7707313" cy="488950"/>
          </a:xfrm>
          <a:prstGeom prst="rect">
            <a:avLst/>
          </a:prstGeom>
          <a:noFill/>
          <a:ln>
            <a:noFill/>
          </a:ln>
        </p:spPr>
        <p:txBody>
          <a:bodyPr anchorCtr="0" anchor="b" bIns="45700" lIns="0" spcFirstLastPara="1" rIns="91425" wrap="square" tIns="45700"/>
          <a:lstStyle>
            <a:lvl1pPr lvl="0"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1pPr>
            <a:lvl2pPr lvl="1"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2pPr>
            <a:lvl3pPr lvl="2"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3pPr>
            <a:lvl4pPr lvl="3"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4pPr>
            <a:lvl5pPr lvl="4" marR="0" rtl="0" algn="l">
              <a:lnSpc>
                <a:spcPct val="85000"/>
              </a:lnSpc>
              <a:spcBef>
                <a:spcPts val="0"/>
              </a:spcBef>
              <a:spcAft>
                <a:spcPts val="0"/>
              </a:spcAft>
              <a:buSzPts val="1400"/>
              <a:buNone/>
              <a:defRPr b="0" i="0" sz="2400" u="none" cap="none" strike="noStrike">
                <a:solidFill>
                  <a:schemeClr val="lt2"/>
                </a:solidFill>
                <a:latin typeface="Arial"/>
                <a:ea typeface="Arial"/>
                <a:cs typeface="Arial"/>
                <a:sym typeface="Arial"/>
              </a:defRPr>
            </a:lvl5pPr>
            <a:lvl6pPr lvl="5"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6pPr>
            <a:lvl7pPr lvl="6"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7pPr>
            <a:lvl8pPr lvl="7"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8pPr>
            <a:lvl9pPr lvl="8" marR="0" rtl="0" algn="l">
              <a:lnSpc>
                <a:spcPct val="85000"/>
              </a:lnSpc>
              <a:spcBef>
                <a:spcPts val="0"/>
              </a:spcBef>
              <a:spcAft>
                <a:spcPts val="0"/>
              </a:spcAft>
              <a:buSzPts val="14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70" name="Google Shape;70;p16"/>
          <p:cNvSpPr txBox="1"/>
          <p:nvPr>
            <p:ph idx="1" type="body"/>
          </p:nvPr>
        </p:nvSpPr>
        <p:spPr>
          <a:xfrm>
            <a:off x="949327" y="903288"/>
            <a:ext cx="7707313" cy="3763962"/>
          </a:xfrm>
          <a:prstGeom prst="rect">
            <a:avLst/>
          </a:prstGeom>
          <a:noFill/>
          <a:ln>
            <a:noFill/>
          </a:ln>
        </p:spPr>
        <p:txBody>
          <a:bodyPr anchorCtr="0" anchor="t" bIns="45700" lIns="0" spcFirstLastPara="1" rIns="0" wrap="square" tIns="45700"/>
          <a:lstStyle>
            <a:lvl1pPr indent="-228600" lvl="0" marL="457200" marR="0" rtl="0" algn="l">
              <a:spcBef>
                <a:spcPts val="320"/>
              </a:spcBef>
              <a:spcAft>
                <a:spcPts val="0"/>
              </a:spcAft>
              <a:buSzPts val="1400"/>
              <a:buNone/>
              <a:defRPr b="0" i="0" sz="1600" u="none" cap="small"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71" name="Google Shape;71;p16"/>
          <p:cNvSpPr txBox="1"/>
          <p:nvPr>
            <p:ph idx="12" type="sldNum"/>
          </p:nvPr>
        </p:nvSpPr>
        <p:spPr>
          <a:xfrm>
            <a:off x="109540" y="4811714"/>
            <a:ext cx="846137" cy="271462"/>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sz="1000">
                <a:solidFill>
                  <a:srgbClr val="888888"/>
                </a:solidFill>
                <a:latin typeface="Arial"/>
                <a:ea typeface="Arial"/>
                <a:cs typeface="Arial"/>
                <a:sym typeface="Arial"/>
              </a:defRPr>
            </a:lvl1pPr>
            <a:lvl2pPr indent="0" lvl="1" marL="0" marR="0" rtl="0" algn="l">
              <a:spcBef>
                <a:spcPts val="0"/>
              </a:spcBef>
              <a:spcAft>
                <a:spcPts val="0"/>
              </a:spcAft>
              <a:buNone/>
              <a:defRPr sz="1000">
                <a:solidFill>
                  <a:srgbClr val="888888"/>
                </a:solidFill>
                <a:latin typeface="Arial"/>
                <a:ea typeface="Arial"/>
                <a:cs typeface="Arial"/>
                <a:sym typeface="Arial"/>
              </a:defRPr>
            </a:lvl2pPr>
            <a:lvl3pPr indent="0" lvl="2" marL="0" marR="0" rtl="0" algn="l">
              <a:spcBef>
                <a:spcPts val="0"/>
              </a:spcBef>
              <a:spcAft>
                <a:spcPts val="0"/>
              </a:spcAft>
              <a:buNone/>
              <a:defRPr sz="1000">
                <a:solidFill>
                  <a:srgbClr val="888888"/>
                </a:solidFill>
                <a:latin typeface="Arial"/>
                <a:ea typeface="Arial"/>
                <a:cs typeface="Arial"/>
                <a:sym typeface="Arial"/>
              </a:defRPr>
            </a:lvl3pPr>
            <a:lvl4pPr indent="0" lvl="3" marL="0" marR="0" rtl="0" algn="l">
              <a:spcBef>
                <a:spcPts val="0"/>
              </a:spcBef>
              <a:spcAft>
                <a:spcPts val="0"/>
              </a:spcAft>
              <a:buNone/>
              <a:defRPr sz="1000">
                <a:solidFill>
                  <a:srgbClr val="888888"/>
                </a:solidFill>
                <a:latin typeface="Arial"/>
                <a:ea typeface="Arial"/>
                <a:cs typeface="Arial"/>
                <a:sym typeface="Arial"/>
              </a:defRPr>
            </a:lvl4pPr>
            <a:lvl5pPr indent="0" lvl="4" marL="0" marR="0" rtl="0" algn="l">
              <a:spcBef>
                <a:spcPts val="0"/>
              </a:spcBef>
              <a:spcAft>
                <a:spcPts val="0"/>
              </a:spcAft>
              <a:buNone/>
              <a:defRPr sz="1000">
                <a:solidFill>
                  <a:srgbClr val="888888"/>
                </a:solidFill>
                <a:latin typeface="Arial"/>
                <a:ea typeface="Arial"/>
                <a:cs typeface="Arial"/>
                <a:sym typeface="Arial"/>
              </a:defRPr>
            </a:lvl5pPr>
            <a:lvl6pPr indent="0" lvl="5" marL="0" marR="0" rtl="0" algn="l">
              <a:spcBef>
                <a:spcPts val="0"/>
              </a:spcBef>
              <a:spcAft>
                <a:spcPts val="0"/>
              </a:spcAft>
              <a:buNone/>
              <a:defRPr sz="1000">
                <a:solidFill>
                  <a:srgbClr val="888888"/>
                </a:solidFill>
                <a:latin typeface="Arial"/>
                <a:ea typeface="Arial"/>
                <a:cs typeface="Arial"/>
                <a:sym typeface="Arial"/>
              </a:defRPr>
            </a:lvl6pPr>
            <a:lvl7pPr indent="0" lvl="6" marL="0" marR="0" rtl="0" algn="l">
              <a:spcBef>
                <a:spcPts val="0"/>
              </a:spcBef>
              <a:spcAft>
                <a:spcPts val="0"/>
              </a:spcAft>
              <a:buNone/>
              <a:defRPr sz="1000">
                <a:solidFill>
                  <a:srgbClr val="888888"/>
                </a:solidFill>
                <a:latin typeface="Arial"/>
                <a:ea typeface="Arial"/>
                <a:cs typeface="Arial"/>
                <a:sym typeface="Arial"/>
              </a:defRPr>
            </a:lvl7pPr>
            <a:lvl8pPr indent="0" lvl="7" marL="0" marR="0" rtl="0" algn="l">
              <a:spcBef>
                <a:spcPts val="0"/>
              </a:spcBef>
              <a:spcAft>
                <a:spcPts val="0"/>
              </a:spcAft>
              <a:buNone/>
              <a:defRPr sz="1000">
                <a:solidFill>
                  <a:srgbClr val="888888"/>
                </a:solidFill>
                <a:latin typeface="Arial"/>
                <a:ea typeface="Arial"/>
                <a:cs typeface="Arial"/>
                <a:sym typeface="Arial"/>
              </a:defRPr>
            </a:lvl8pPr>
            <a:lvl9pPr indent="0" lvl="8" marL="0" marR="0" rtl="0" algn="l">
              <a:spcBef>
                <a:spcPts val="0"/>
              </a:spcBef>
              <a:spcAft>
                <a:spcPts val="0"/>
              </a:spcAft>
              <a:buNone/>
              <a:defRPr sz="10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16"/>
          <p:cNvSpPr/>
          <p:nvPr/>
        </p:nvSpPr>
        <p:spPr>
          <a:xfrm>
            <a:off x="-11113" y="0"/>
            <a:ext cx="9155113" cy="342900"/>
          </a:xfrm>
          <a:prstGeom prst="rect">
            <a:avLst/>
          </a:prstGeom>
          <a:solidFill>
            <a:schemeClr val="lt2"/>
          </a:solidFill>
          <a:ln cap="flat" cmpd="sng" w="9525">
            <a:solidFill>
              <a:srgbClr val="8C1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C1515"/>
              </a:solidFill>
              <a:latin typeface="Arial"/>
              <a:ea typeface="Arial"/>
              <a:cs typeface="Arial"/>
              <a:sym typeface="Arial"/>
            </a:endParaRPr>
          </a:p>
        </p:txBody>
      </p:sp>
      <p:pic>
        <p:nvPicPr>
          <p:cNvPr descr="UITsig-big.png" id="73" name="Google Shape;73;p16"/>
          <p:cNvPicPr preferRelativeResize="0"/>
          <p:nvPr/>
        </p:nvPicPr>
        <p:blipFill rotWithShape="1">
          <a:blip r:embed="rId1">
            <a:alphaModFix/>
          </a:blip>
          <a:srcRect b="0" l="0" r="0" t="0"/>
          <a:stretch/>
        </p:blipFill>
        <p:spPr>
          <a:xfrm>
            <a:off x="6800406" y="4811713"/>
            <a:ext cx="1856232" cy="2316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redzic@stanfor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4"/>
          <p:cNvSpPr txBox="1"/>
          <p:nvPr>
            <p:ph type="ctrTitle"/>
          </p:nvPr>
        </p:nvSpPr>
        <p:spPr>
          <a:xfrm>
            <a:off x="0" y="1555423"/>
            <a:ext cx="9144000" cy="778859"/>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sz="4800">
                <a:latin typeface="Source Sans Pro SemiBold"/>
                <a:ea typeface="Source Sans Pro SemiBold"/>
                <a:cs typeface="Source Sans Pro SemiBold"/>
                <a:sym typeface="Source Sans Pro SemiBold"/>
              </a:rPr>
              <a:t>UIT Unconference</a:t>
            </a:r>
            <a:endParaRPr/>
          </a:p>
        </p:txBody>
      </p:sp>
      <p:sp>
        <p:nvSpPr>
          <p:cNvPr id="116" name="Google Shape;116;p24"/>
          <p:cNvSpPr txBox="1"/>
          <p:nvPr>
            <p:ph idx="1" type="body"/>
          </p:nvPr>
        </p:nvSpPr>
        <p:spPr>
          <a:xfrm>
            <a:off x="1542256" y="3070739"/>
            <a:ext cx="6059488" cy="205740"/>
          </a:xfrm>
          <a:prstGeom prst="rect">
            <a:avLst/>
          </a:prstGeom>
          <a:noFill/>
          <a:ln>
            <a:noFill/>
          </a:ln>
        </p:spPr>
        <p:txBody>
          <a:bodyPr anchorCtr="1" anchor="ctr" bIns="45700" lIns="0" spcFirstLastPara="1" rIns="0" wrap="square" tIns="45700">
            <a:noAutofit/>
          </a:bodyPr>
          <a:lstStyle/>
          <a:p>
            <a:pPr indent="-342900" lvl="0" marL="342900" rtl="0" algn="ctr">
              <a:spcBef>
                <a:spcPts val="0"/>
              </a:spcBef>
              <a:spcAft>
                <a:spcPts val="0"/>
              </a:spcAft>
              <a:buSzPts val="1800"/>
              <a:buNone/>
            </a:pPr>
            <a:r>
              <a:rPr lang="en-US">
                <a:latin typeface="Source Sans Pro"/>
                <a:ea typeface="Source Sans Pro"/>
                <a:cs typeface="Source Sans Pro"/>
                <a:sym typeface="Source Sans Pro"/>
              </a:rPr>
              <a:t>December 06, 2018</a:t>
            </a:r>
            <a:endParaRPr/>
          </a:p>
        </p:txBody>
      </p:sp>
      <p:sp>
        <p:nvSpPr>
          <p:cNvPr id="117" name="Google Shape;117;p24"/>
          <p:cNvSpPr txBox="1"/>
          <p:nvPr/>
        </p:nvSpPr>
        <p:spPr>
          <a:xfrm>
            <a:off x="1542256" y="4160503"/>
            <a:ext cx="6059488" cy="205740"/>
          </a:xfrm>
          <a:prstGeom prst="rect">
            <a:avLst/>
          </a:prstGeom>
          <a:noFill/>
          <a:ln>
            <a:noFill/>
          </a:ln>
        </p:spPr>
        <p:txBody>
          <a:bodyPr anchorCtr="1" anchor="ctr" bIns="45700" lIns="0" spcFirstLastPara="1" rIns="0" wrap="square" tIns="45700">
            <a:noAutofit/>
          </a:bodyPr>
          <a:lstStyle/>
          <a:p>
            <a:pPr indent="-342900" lvl="0" marL="342900" marR="0" rtl="0" algn="ctr">
              <a:spcBef>
                <a:spcPts val="0"/>
              </a:spcBef>
              <a:spcAft>
                <a:spcPts val="0"/>
              </a:spcAft>
              <a:buClr>
                <a:schemeClr val="lt2"/>
              </a:buClr>
              <a:buSzPts val="1800"/>
              <a:buFont typeface="Noto Sans Symbols"/>
              <a:buNone/>
            </a:pPr>
            <a:r>
              <a:rPr b="0" i="1" lang="en-US" sz="1800" u="none" cap="none" strike="noStrike">
                <a:solidFill>
                  <a:schemeClr val="dk1"/>
                </a:solidFill>
                <a:latin typeface="Source Sans Pro"/>
                <a:ea typeface="Source Sans Pro"/>
                <a:cs typeface="Source Sans Pro"/>
                <a:sym typeface="Source Sans Pro"/>
              </a:rPr>
              <a:t>Ian Redzic</a:t>
            </a:r>
            <a:endParaRPr/>
          </a:p>
          <a:p>
            <a:pPr indent="-342900" lvl="0" marL="342900" marR="0" rtl="0" algn="ctr">
              <a:spcBef>
                <a:spcPts val="360"/>
              </a:spcBef>
              <a:spcAft>
                <a:spcPts val="0"/>
              </a:spcAft>
              <a:buClr>
                <a:schemeClr val="lt2"/>
              </a:buClr>
              <a:buSzPts val="1800"/>
              <a:buFont typeface="Noto Sans Symbols"/>
              <a:buNone/>
            </a:pPr>
            <a:r>
              <a:rPr b="0" i="1" lang="en-US" sz="1800" u="sng" cap="none" strike="noStrike">
                <a:solidFill>
                  <a:schemeClr val="hlink"/>
                </a:solidFill>
                <a:latin typeface="Source Sans Pro"/>
                <a:ea typeface="Source Sans Pro"/>
                <a:cs typeface="Source Sans Pro"/>
                <a:sym typeface="Source Sans Pro"/>
                <a:hlinkClick r:id="rId3"/>
              </a:rPr>
              <a:t>iredzic@stanford.edu</a:t>
            </a:r>
            <a:endParaRPr b="0" i="1" sz="1800" u="none" cap="none" strike="noStrike">
              <a:solidFill>
                <a:schemeClr val="dk1"/>
              </a:solidFill>
              <a:latin typeface="Source Sans Pro"/>
              <a:ea typeface="Source Sans Pro"/>
              <a:cs typeface="Source Sans Pro"/>
              <a:sym typeface="Source Sans Pro"/>
            </a:endParaRPr>
          </a:p>
          <a:p>
            <a:pPr indent="-342900" lvl="0" marL="342900" marR="0" rtl="0" algn="ctr">
              <a:spcBef>
                <a:spcPts val="360"/>
              </a:spcBef>
              <a:spcAft>
                <a:spcPts val="0"/>
              </a:spcAft>
              <a:buClr>
                <a:schemeClr val="lt2"/>
              </a:buClr>
              <a:buSzPts val="1800"/>
              <a:buFont typeface="Noto Sans Symbols"/>
              <a:buNone/>
            </a:pPr>
            <a:r>
              <a:rPr b="0" i="1" lang="en-US" sz="1800" u="none" cap="none" strike="noStrike">
                <a:solidFill>
                  <a:schemeClr val="dk1"/>
                </a:solidFill>
                <a:latin typeface="Source Sans Pro"/>
                <a:ea typeface="Source Sans Pro"/>
                <a:cs typeface="Source Sans Pro"/>
                <a:sym typeface="Source Sans Pro"/>
              </a:rPr>
              <a:t>Slack @IanRedzic</a:t>
            </a:r>
            <a:endParaRPr b="0" i="1" sz="1800" u="none" cap="none" strike="noStrike">
              <a:solidFill>
                <a:schemeClr val="dk1"/>
              </a:solidFill>
              <a:latin typeface="Source Sans Pro"/>
              <a:ea typeface="Source Sans Pro"/>
              <a:cs typeface="Source Sans Pro"/>
              <a:sym typeface="Source Sans Pr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948776" y="359542"/>
            <a:ext cx="7707900" cy="488100"/>
          </a:xfrm>
          <a:prstGeom prst="rect">
            <a:avLst/>
          </a:prstGeom>
        </p:spPr>
        <p:txBody>
          <a:bodyPr anchorCtr="0" anchor="b" bIns="45700" lIns="0" spcFirstLastPara="1" rIns="91425" wrap="square" tIns="45700">
            <a:noAutofit/>
          </a:bodyPr>
          <a:lstStyle/>
          <a:p>
            <a:pPr indent="0" lvl="0" marL="0" rtl="0" algn="ctr">
              <a:spcBef>
                <a:spcPts val="0"/>
              </a:spcBef>
              <a:spcAft>
                <a:spcPts val="0"/>
              </a:spcAft>
              <a:buNone/>
            </a:pPr>
            <a:r>
              <a:rPr lang="en-US"/>
              <a:t>Steganalysis</a:t>
            </a:r>
            <a:endParaRPr/>
          </a:p>
        </p:txBody>
      </p:sp>
      <p:sp>
        <p:nvSpPr>
          <p:cNvPr id="186" name="Google Shape;186;p33"/>
          <p:cNvSpPr txBox="1"/>
          <p:nvPr>
            <p:ph idx="1" type="body"/>
          </p:nvPr>
        </p:nvSpPr>
        <p:spPr>
          <a:xfrm>
            <a:off x="1033954" y="933210"/>
            <a:ext cx="7701000" cy="3759000"/>
          </a:xfrm>
          <a:prstGeom prst="rect">
            <a:avLst/>
          </a:prstGeom>
        </p:spPr>
        <p:txBody>
          <a:bodyPr anchorCtr="0" anchor="t" bIns="45700" lIns="0" spcFirstLastPara="1" rIns="0" wrap="square" tIns="45700">
            <a:noAutofit/>
          </a:bodyPr>
          <a:lstStyle/>
          <a:p>
            <a:pPr indent="-317500" lvl="0" marL="457200" rtl="0" algn="l">
              <a:spcBef>
                <a:spcPts val="360"/>
              </a:spcBef>
              <a:spcAft>
                <a:spcPts val="0"/>
              </a:spcAft>
              <a:buSzPts val="1400"/>
              <a:buChar char="●"/>
            </a:pPr>
            <a:r>
              <a:rPr b="1" lang="en-US"/>
              <a:t>Steganalysis </a:t>
            </a:r>
            <a:r>
              <a:rPr lang="en-US"/>
              <a:t>is the study of detecting </a:t>
            </a:r>
            <a:r>
              <a:rPr lang="en-US"/>
              <a:t>hidden </a:t>
            </a:r>
            <a:r>
              <a:rPr lang="en-US"/>
              <a:t>messages [or objects] using steganography</a:t>
            </a:r>
            <a:endParaRPr/>
          </a:p>
          <a:p>
            <a:pPr indent="0" lvl="0" marL="457200" rtl="0" algn="l">
              <a:spcBef>
                <a:spcPts val="36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931998" y="2330954"/>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t>Questions before demo …</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948776" y="359542"/>
            <a:ext cx="7707900" cy="488100"/>
          </a:xfrm>
          <a:prstGeom prst="rect">
            <a:avLst/>
          </a:prstGeom>
        </p:spPr>
        <p:txBody>
          <a:bodyPr anchorCtr="0" anchor="b" bIns="45700" lIns="0" spcFirstLastPara="1" rIns="91425" wrap="square" tIns="45700">
            <a:noAutofit/>
          </a:bodyPr>
          <a:lstStyle/>
          <a:p>
            <a:pPr indent="0" lvl="0" marL="0" rtl="0" algn="ctr">
              <a:spcBef>
                <a:spcPts val="0"/>
              </a:spcBef>
              <a:spcAft>
                <a:spcPts val="0"/>
              </a:spcAft>
              <a:buNone/>
            </a:pPr>
            <a:r>
              <a:rPr lang="en-US"/>
              <a:t>Demo Summary	</a:t>
            </a:r>
            <a:endParaRPr/>
          </a:p>
        </p:txBody>
      </p:sp>
      <p:sp>
        <p:nvSpPr>
          <p:cNvPr id="198" name="Google Shape;198;p35"/>
          <p:cNvSpPr txBox="1"/>
          <p:nvPr>
            <p:ph idx="1" type="body"/>
          </p:nvPr>
        </p:nvSpPr>
        <p:spPr>
          <a:xfrm>
            <a:off x="955679" y="908685"/>
            <a:ext cx="7701000" cy="3759000"/>
          </a:xfrm>
          <a:prstGeom prst="rect">
            <a:avLst/>
          </a:prstGeom>
        </p:spPr>
        <p:txBody>
          <a:bodyPr anchorCtr="0" anchor="t" bIns="45700" lIns="0" spcFirstLastPara="1" rIns="0" wrap="square" tIns="45700">
            <a:noAutofit/>
          </a:bodyPr>
          <a:lstStyle/>
          <a:p>
            <a:pPr indent="-317500" lvl="0" marL="457200" rtl="0" algn="l">
              <a:lnSpc>
                <a:spcPct val="200000"/>
              </a:lnSpc>
              <a:spcBef>
                <a:spcPts val="360"/>
              </a:spcBef>
              <a:spcAft>
                <a:spcPts val="0"/>
              </a:spcAft>
              <a:buSzPts val="1400"/>
              <a:buChar char="●"/>
            </a:pPr>
            <a:r>
              <a:rPr lang="en-US"/>
              <a:t>Tools: </a:t>
            </a:r>
            <a:r>
              <a:rPr lang="en-US">
                <a:latin typeface="Courier New"/>
                <a:ea typeface="Courier New"/>
                <a:cs typeface="Courier New"/>
                <a:sym typeface="Courier New"/>
              </a:rPr>
              <a:t>steghide</a:t>
            </a:r>
            <a:r>
              <a:rPr lang="en-US"/>
              <a:t> and </a:t>
            </a:r>
            <a:r>
              <a:rPr lang="en-US">
                <a:latin typeface="Courier New"/>
                <a:ea typeface="Courier New"/>
                <a:cs typeface="Courier New"/>
                <a:sym typeface="Courier New"/>
              </a:rPr>
              <a:t>stegosuite</a:t>
            </a:r>
            <a:endParaRPr>
              <a:latin typeface="Courier New"/>
              <a:ea typeface="Courier New"/>
              <a:cs typeface="Courier New"/>
              <a:sym typeface="Courier New"/>
            </a:endParaRPr>
          </a:p>
          <a:p>
            <a:pPr indent="-317500" lvl="0" marL="457200" rtl="0" algn="l">
              <a:lnSpc>
                <a:spcPct val="200000"/>
              </a:lnSpc>
              <a:spcBef>
                <a:spcPts val="0"/>
              </a:spcBef>
              <a:spcAft>
                <a:spcPts val="0"/>
              </a:spcAft>
              <a:buSzPts val="1400"/>
              <a:buFont typeface="Source Sans Pro"/>
              <a:buChar char="●"/>
            </a:pPr>
            <a:r>
              <a:rPr lang="en-US">
                <a:latin typeface="Source Sans Pro"/>
                <a:ea typeface="Source Sans Pro"/>
                <a:cs typeface="Source Sans Pro"/>
                <a:sym typeface="Source Sans Pro"/>
              </a:rPr>
              <a:t>Hide a .txt file in an image</a:t>
            </a:r>
            <a:endParaRPr>
              <a:latin typeface="Source Sans Pro"/>
              <a:ea typeface="Source Sans Pro"/>
              <a:cs typeface="Source Sans Pro"/>
              <a:sym typeface="Source Sans Pro"/>
            </a:endParaRPr>
          </a:p>
          <a:p>
            <a:pPr indent="-317500" lvl="0" marL="457200" rtl="0" algn="l">
              <a:lnSpc>
                <a:spcPct val="200000"/>
              </a:lnSpc>
              <a:spcBef>
                <a:spcPts val="0"/>
              </a:spcBef>
              <a:spcAft>
                <a:spcPts val="0"/>
              </a:spcAft>
              <a:buSzPts val="1400"/>
              <a:buFont typeface="Source Sans Pro"/>
              <a:buChar char="●"/>
            </a:pPr>
            <a:r>
              <a:rPr lang="en-US">
                <a:latin typeface="Source Sans Pro"/>
                <a:ea typeface="Source Sans Pro"/>
                <a:cs typeface="Source Sans Pro"/>
                <a:sym typeface="Source Sans Pro"/>
              </a:rPr>
              <a:t>Hide another image within an image</a:t>
            </a:r>
            <a:endParaRPr>
              <a:latin typeface="Source Sans Pro"/>
              <a:ea typeface="Source Sans Pro"/>
              <a:cs typeface="Source Sans Pro"/>
              <a:sym typeface="Source Sans Pro"/>
            </a:endParaRPr>
          </a:p>
          <a:p>
            <a:pPr indent="-317500" lvl="0" marL="457200" rtl="0" algn="l">
              <a:lnSpc>
                <a:spcPct val="200000"/>
              </a:lnSpc>
              <a:spcBef>
                <a:spcPts val="0"/>
              </a:spcBef>
              <a:spcAft>
                <a:spcPts val="0"/>
              </a:spcAft>
              <a:buSzPts val="1400"/>
              <a:buFont typeface="Source Sans Pro"/>
              <a:buChar char="●"/>
            </a:pPr>
            <a:r>
              <a:rPr lang="en-US">
                <a:latin typeface="Source Sans Pro"/>
                <a:ea typeface="Source Sans Pro"/>
                <a:cs typeface="Source Sans Pro"/>
                <a:sym typeface="Source Sans Pro"/>
              </a:rPr>
              <a:t>Hide a compressed file within an image</a:t>
            </a:r>
            <a:endParaRPr>
              <a:latin typeface="Source Sans Pro"/>
              <a:ea typeface="Source Sans Pro"/>
              <a:cs typeface="Source Sans Pro"/>
              <a:sym typeface="Source Sans Pro"/>
            </a:endParaRPr>
          </a:p>
          <a:p>
            <a:pPr indent="-317500" lvl="0" marL="457200" rtl="0" algn="l">
              <a:lnSpc>
                <a:spcPct val="200000"/>
              </a:lnSpc>
              <a:spcBef>
                <a:spcPts val="0"/>
              </a:spcBef>
              <a:spcAft>
                <a:spcPts val="0"/>
              </a:spcAft>
              <a:buSzPts val="1400"/>
              <a:buFont typeface="Source Sans Pro"/>
              <a:buChar char="●"/>
            </a:pPr>
            <a:r>
              <a:rPr lang="en-US">
                <a:latin typeface="Source Sans Pro"/>
                <a:ea typeface="Source Sans Pro"/>
                <a:cs typeface="Source Sans Pro"/>
                <a:sym typeface="Source Sans Pro"/>
              </a:rPr>
              <a:t>How to detect images with </a:t>
            </a:r>
            <a:r>
              <a:rPr lang="en-US">
                <a:latin typeface="Source Sans Pro"/>
                <a:ea typeface="Source Sans Pro"/>
                <a:cs typeface="Source Sans Pro"/>
                <a:sym typeface="Source Sans Pro"/>
              </a:rPr>
              <a:t>embedded</a:t>
            </a:r>
            <a:r>
              <a:rPr lang="en-US">
                <a:latin typeface="Source Sans Pro"/>
                <a:ea typeface="Source Sans Pro"/>
                <a:cs typeface="Source Sans Pro"/>
                <a:sym typeface="Source Sans Pro"/>
              </a:rPr>
              <a:t> data</a:t>
            </a: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3" name="Shape 20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latin typeface="Source Sans Pro"/>
                <a:ea typeface="Source Sans Pro"/>
                <a:cs typeface="Source Sans Pro"/>
                <a:sym typeface="Source Sans Pro"/>
              </a:rPr>
              <a:t>Steganography </a:t>
            </a:r>
            <a:endParaRPr/>
          </a:p>
        </p:txBody>
      </p:sp>
      <p:sp>
        <p:nvSpPr>
          <p:cNvPr id="124" name="Google Shape;124;p25"/>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noAutofit/>
          </a:bodyPr>
          <a:lstStyle/>
          <a:p>
            <a:pPr indent="-342900" lvl="0" marL="342900" rtl="0" algn="l">
              <a:spcBef>
                <a:spcPts val="0"/>
              </a:spcBef>
              <a:spcAft>
                <a:spcPts val="0"/>
              </a:spcAft>
              <a:buSzPts val="1800"/>
              <a:buFont typeface="Arial"/>
              <a:buChar char="•"/>
            </a:pPr>
            <a:r>
              <a:rPr lang="en-US"/>
              <a:t>The practice of hiding a message ( or worse ) within another file. </a:t>
            </a:r>
            <a:endParaRPr/>
          </a:p>
          <a:p>
            <a:pPr indent="-225425" lvl="2" marL="569913" rtl="0" algn="l">
              <a:spcBef>
                <a:spcPts val="360"/>
              </a:spcBef>
              <a:spcAft>
                <a:spcPts val="0"/>
              </a:spcAft>
              <a:buSzPts val="1836"/>
              <a:buFont typeface="Arial"/>
              <a:buChar char="•"/>
            </a:pPr>
            <a:r>
              <a:rPr lang="en-US"/>
              <a:t>Hiding a message in plain sight. </a:t>
            </a:r>
            <a:endParaRPr/>
          </a:p>
          <a:p>
            <a:pPr indent="0" lvl="2" marL="344488" rtl="0" algn="l">
              <a:spcBef>
                <a:spcPts val="360"/>
              </a:spcBef>
              <a:spcAft>
                <a:spcPts val="0"/>
              </a:spcAft>
              <a:buSzPts val="1836"/>
              <a:buNone/>
            </a:pPr>
            <a:r>
              <a:t/>
            </a:r>
            <a:endParaRPr/>
          </a:p>
          <a:p>
            <a:pPr indent="-342900" lvl="0" marL="342900" rtl="0" algn="l">
              <a:spcBef>
                <a:spcPts val="360"/>
              </a:spcBef>
              <a:spcAft>
                <a:spcPts val="0"/>
              </a:spcAft>
              <a:buSzPts val="1800"/>
              <a:buFont typeface="Arial"/>
              <a:buChar char="•"/>
            </a:pPr>
            <a:r>
              <a:rPr lang="en-US"/>
              <a:t>440 BC first recorded use</a:t>
            </a:r>
            <a:endParaRPr/>
          </a:p>
          <a:p>
            <a:pPr indent="-228600" lvl="0" marL="342900" rtl="0" algn="l">
              <a:spcBef>
                <a:spcPts val="360"/>
              </a:spcBef>
              <a:spcAft>
                <a:spcPts val="0"/>
              </a:spcAft>
              <a:buSzPts val="1800"/>
              <a:buFont typeface="Arial"/>
              <a:buNone/>
            </a:pPr>
            <a:r>
              <a:t/>
            </a:r>
            <a:endParaRPr/>
          </a:p>
          <a:p>
            <a:pPr indent="-342900" lvl="0" marL="342900" rtl="0" algn="l">
              <a:spcBef>
                <a:spcPts val="360"/>
              </a:spcBef>
              <a:spcAft>
                <a:spcPts val="0"/>
              </a:spcAft>
              <a:buSzPts val="1800"/>
              <a:buFont typeface="Arial"/>
              <a:buChar char="•"/>
            </a:pPr>
            <a:r>
              <a:rPr lang="en-US"/>
              <a:t>Production studios, recording companies, computer device manufacturers </a:t>
            </a:r>
            <a:endParaRPr/>
          </a:p>
          <a:p>
            <a:pPr indent="-228600" lvl="0" marL="342900" rtl="0" algn="l">
              <a:spcBef>
                <a:spcPts val="360"/>
              </a:spcBef>
              <a:spcAft>
                <a:spcPts val="0"/>
              </a:spcAft>
              <a:buSzPts val="1800"/>
              <a:buFont typeface="Arial"/>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6"/>
          <p:cNvPicPr preferRelativeResize="0"/>
          <p:nvPr>
            <p:ph idx="1" type="body"/>
          </p:nvPr>
        </p:nvPicPr>
        <p:blipFill rotWithShape="1">
          <a:blip r:embed="rId3">
            <a:alphaModFix/>
          </a:blip>
          <a:srcRect b="0" l="0" r="0" t="0"/>
          <a:stretch/>
        </p:blipFill>
        <p:spPr>
          <a:xfrm>
            <a:off x="2862948" y="605900"/>
            <a:ext cx="3759200" cy="37592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802947" y="179105"/>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t>Steganography by the yellow ink</a:t>
            </a:r>
            <a:endParaRPr/>
          </a:p>
        </p:txBody>
      </p:sp>
      <p:pic>
        <p:nvPicPr>
          <p:cNvPr id="136" name="Google Shape;136;p27"/>
          <p:cNvPicPr preferRelativeResize="0"/>
          <p:nvPr/>
        </p:nvPicPr>
        <p:blipFill rotWithShape="1">
          <a:blip r:embed="rId3">
            <a:alphaModFix/>
          </a:blip>
          <a:srcRect b="0" l="0" r="0" t="0"/>
          <a:stretch/>
        </p:blipFill>
        <p:spPr>
          <a:xfrm>
            <a:off x="654576" y="718234"/>
            <a:ext cx="2220243" cy="1489650"/>
          </a:xfrm>
          <a:prstGeom prst="rect">
            <a:avLst/>
          </a:prstGeom>
          <a:noFill/>
          <a:ln>
            <a:noFill/>
          </a:ln>
        </p:spPr>
      </p:pic>
      <p:pic>
        <p:nvPicPr>
          <p:cNvPr id="137" name="Google Shape;137;p27"/>
          <p:cNvPicPr preferRelativeResize="0"/>
          <p:nvPr/>
        </p:nvPicPr>
        <p:blipFill rotWithShape="1">
          <a:blip r:embed="rId4">
            <a:alphaModFix/>
          </a:blip>
          <a:srcRect b="0" l="0" r="0" t="0"/>
          <a:stretch/>
        </p:blipFill>
        <p:spPr>
          <a:xfrm>
            <a:off x="654576" y="2094840"/>
            <a:ext cx="2220243" cy="1547312"/>
          </a:xfrm>
          <a:prstGeom prst="rect">
            <a:avLst/>
          </a:prstGeom>
          <a:noFill/>
          <a:ln>
            <a:noFill/>
          </a:ln>
        </p:spPr>
      </p:pic>
      <p:pic>
        <p:nvPicPr>
          <p:cNvPr id="138" name="Google Shape;138;p27"/>
          <p:cNvPicPr preferRelativeResize="0"/>
          <p:nvPr/>
        </p:nvPicPr>
        <p:blipFill rotWithShape="1">
          <a:blip r:embed="rId5">
            <a:alphaModFix/>
          </a:blip>
          <a:srcRect b="0" l="0" r="0" t="0"/>
          <a:stretch/>
        </p:blipFill>
        <p:spPr>
          <a:xfrm>
            <a:off x="779097" y="3609930"/>
            <a:ext cx="1971206" cy="1304980"/>
          </a:xfrm>
          <a:prstGeom prst="rect">
            <a:avLst/>
          </a:prstGeom>
          <a:noFill/>
          <a:ln>
            <a:noFill/>
          </a:ln>
          <a:effectLst>
            <a:outerShdw blurRad="292100" rotWithShape="0" algn="tl" dir="2700000" dist="139700">
              <a:srgbClr val="333333">
                <a:alpha val="64705"/>
              </a:srgbClr>
            </a:outerShdw>
          </a:effectLst>
        </p:spPr>
      </p:pic>
      <p:pic>
        <p:nvPicPr>
          <p:cNvPr id="139" name="Google Shape;139;p27"/>
          <p:cNvPicPr preferRelativeResize="0"/>
          <p:nvPr/>
        </p:nvPicPr>
        <p:blipFill rotWithShape="1">
          <a:blip r:embed="rId6">
            <a:alphaModFix/>
          </a:blip>
          <a:srcRect b="0" l="0" r="0" t="0"/>
          <a:stretch/>
        </p:blipFill>
        <p:spPr>
          <a:xfrm>
            <a:off x="3115157" y="1539259"/>
            <a:ext cx="2340491" cy="2389421"/>
          </a:xfrm>
          <a:prstGeom prst="rect">
            <a:avLst/>
          </a:prstGeom>
          <a:noFill/>
          <a:ln>
            <a:noFill/>
          </a:ln>
          <a:effectLst>
            <a:outerShdw blurRad="292100" rotWithShape="0" algn="tl" dir="2700000" dist="139700">
              <a:srgbClr val="333333">
                <a:alpha val="64705"/>
              </a:srgbClr>
            </a:outerShdw>
          </a:effectLst>
        </p:spPr>
      </p:pic>
      <p:sp>
        <p:nvSpPr>
          <p:cNvPr id="140" name="Google Shape;140;p27"/>
          <p:cNvSpPr txBox="1"/>
          <p:nvPr/>
        </p:nvSpPr>
        <p:spPr>
          <a:xfrm>
            <a:off x="4790114" y="4622334"/>
            <a:ext cx="1478290"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chemeClr val="dk1"/>
                </a:solidFill>
                <a:latin typeface="Source Sans Pro"/>
                <a:ea typeface="Source Sans Pro"/>
                <a:cs typeface="Source Sans Pro"/>
                <a:sym typeface="Source Sans Pro"/>
              </a:rPr>
              <a:t>Source: https://bit.ly/2Su5J0P</a:t>
            </a:r>
            <a:endParaRPr/>
          </a:p>
        </p:txBody>
      </p:sp>
      <p:pic>
        <p:nvPicPr>
          <p:cNvPr id="141" name="Google Shape;141;p27"/>
          <p:cNvPicPr preferRelativeResize="0"/>
          <p:nvPr/>
        </p:nvPicPr>
        <p:blipFill rotWithShape="1">
          <a:blip r:embed="rId7">
            <a:alphaModFix/>
          </a:blip>
          <a:srcRect b="0" l="0" r="0" t="0"/>
          <a:stretch/>
        </p:blipFill>
        <p:spPr>
          <a:xfrm rot="-5400000">
            <a:off x="6161220" y="1292563"/>
            <a:ext cx="2144562" cy="2859416"/>
          </a:xfrm>
          <a:prstGeom prst="rect">
            <a:avLst/>
          </a:prstGeom>
          <a:noFill/>
          <a:ln>
            <a:noFill/>
          </a:ln>
          <a:effectLst>
            <a:outerShdw blurRad="300038" rotWithShape="0" algn="bl" dir="2340000" dist="76200">
              <a:srgbClr val="000000">
                <a:alpha val="74000"/>
              </a:srgbClr>
            </a:outerShdw>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t>How does Steganography work?</a:t>
            </a:r>
            <a:endParaRPr/>
          </a:p>
        </p:txBody>
      </p:sp>
      <p:pic>
        <p:nvPicPr>
          <p:cNvPr id="148" name="Google Shape;148;p28"/>
          <p:cNvPicPr preferRelativeResize="0"/>
          <p:nvPr>
            <p:ph idx="1" type="body"/>
          </p:nvPr>
        </p:nvPicPr>
        <p:blipFill rotWithShape="1">
          <a:blip r:embed="rId3">
            <a:alphaModFix/>
          </a:blip>
          <a:srcRect b="0" l="0" r="0" t="0"/>
          <a:stretch/>
        </p:blipFill>
        <p:spPr>
          <a:xfrm>
            <a:off x="932438" y="1638300"/>
            <a:ext cx="3822600" cy="2298600"/>
          </a:xfrm>
          <a:prstGeom prst="rect">
            <a:avLst/>
          </a:prstGeom>
          <a:noFill/>
          <a:ln cap="flat" cmpd="sng" w="9525">
            <a:solidFill>
              <a:srgbClr val="999999"/>
            </a:solidFill>
            <a:prstDash val="solid"/>
            <a:round/>
            <a:headEnd len="sm" w="sm" type="none"/>
            <a:tailEnd len="sm" w="sm" type="none"/>
          </a:ln>
        </p:spPr>
      </p:pic>
      <p:sp>
        <p:nvSpPr>
          <p:cNvPr id="149" name="Google Shape;149;p28"/>
          <p:cNvSpPr txBox="1"/>
          <p:nvPr/>
        </p:nvSpPr>
        <p:spPr>
          <a:xfrm>
            <a:off x="1635239" y="1058267"/>
            <a:ext cx="2677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Least Significant Bit = LSB</a:t>
            </a:r>
            <a:endParaRPr/>
          </a:p>
        </p:txBody>
      </p:sp>
      <p:sp>
        <p:nvSpPr>
          <p:cNvPr id="150" name="Google Shape;150;p28"/>
          <p:cNvSpPr txBox="1"/>
          <p:nvPr/>
        </p:nvSpPr>
        <p:spPr>
          <a:xfrm>
            <a:off x="2233961" y="4286526"/>
            <a:ext cx="14799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Source Sans Pro"/>
                <a:ea typeface="Source Sans Pro"/>
                <a:cs typeface="Source Sans Pro"/>
                <a:sym typeface="Source Sans Pro"/>
              </a:rPr>
              <a:t>Source: https://bit.ly/2GN6Bbi</a:t>
            </a:r>
            <a:endParaRPr/>
          </a:p>
        </p:txBody>
      </p:sp>
      <p:pic>
        <p:nvPicPr>
          <p:cNvPr id="151" name="Google Shape;151;p28"/>
          <p:cNvPicPr preferRelativeResize="0"/>
          <p:nvPr/>
        </p:nvPicPr>
        <p:blipFill>
          <a:blip r:embed="rId4">
            <a:alphaModFix/>
          </a:blip>
          <a:stretch>
            <a:fillRect/>
          </a:stretch>
        </p:blipFill>
        <p:spPr>
          <a:xfrm>
            <a:off x="5053022" y="1648384"/>
            <a:ext cx="3421100" cy="2278425"/>
          </a:xfrm>
          <a:prstGeom prst="rect">
            <a:avLst/>
          </a:prstGeom>
          <a:noFill/>
          <a:ln cap="flat" cmpd="sng" w="9525">
            <a:solidFill>
              <a:srgbClr val="999999"/>
            </a:solidFill>
            <a:prstDash val="solid"/>
            <a:round/>
            <a:headEnd len="sm" w="sm" type="none"/>
            <a:tailEnd len="sm" w="sm" type="none"/>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t>Other Steganography methods</a:t>
            </a:r>
            <a:endParaRPr/>
          </a:p>
        </p:txBody>
      </p:sp>
      <p:sp>
        <p:nvSpPr>
          <p:cNvPr id="158" name="Google Shape;158;p29"/>
          <p:cNvSpPr txBox="1"/>
          <p:nvPr/>
        </p:nvSpPr>
        <p:spPr>
          <a:xfrm>
            <a:off x="1081377" y="1137037"/>
            <a:ext cx="4499950" cy="3337965"/>
          </a:xfrm>
          <a:prstGeom prst="rect">
            <a:avLst/>
          </a:prstGeom>
          <a:noFill/>
          <a:ln>
            <a:noFill/>
          </a:ln>
        </p:spPr>
        <p:txBody>
          <a:bodyPr anchorCtr="0" anchor="t" bIns="45700" lIns="91425" spcFirstLastPara="1" rIns="91425" wrap="square" tIns="45700">
            <a:noAutofit/>
          </a:bodyPr>
          <a:lstStyle/>
          <a:p>
            <a:pPr indent="-285750" lvl="0" marL="285750" marR="0" rtl="0" algn="l">
              <a:lnSpc>
                <a:spcPct val="200000"/>
              </a:lnSpc>
              <a:spcBef>
                <a:spcPts val="0"/>
              </a:spcBef>
              <a:spcAft>
                <a:spcPts val="0"/>
              </a:spcAft>
              <a:buClr>
                <a:schemeClr val="dk1"/>
              </a:buClr>
              <a:buSzPts val="1800"/>
              <a:buFont typeface="Source Sans Pro"/>
              <a:buChar char="•"/>
            </a:pPr>
            <a:r>
              <a:rPr b="1" lang="en-US" sz="1800">
                <a:solidFill>
                  <a:schemeClr val="dk1"/>
                </a:solidFill>
                <a:latin typeface="Source Sans Pro"/>
                <a:ea typeface="Source Sans Pro"/>
                <a:cs typeface="Source Sans Pro"/>
                <a:sym typeface="Source Sans Pro"/>
              </a:rPr>
              <a:t>Discrete cosine transform or DCT-based</a:t>
            </a:r>
            <a:endParaRPr sz="1800">
              <a:solidFill>
                <a:schemeClr val="dk1"/>
              </a:solidFill>
              <a:latin typeface="Source Sans Pro"/>
              <a:ea typeface="Source Sans Pro"/>
              <a:cs typeface="Source Sans Pro"/>
              <a:sym typeface="Source Sans Pro"/>
            </a:endParaRPr>
          </a:p>
          <a:p>
            <a:pPr indent="-285750" lvl="0" marL="285750" marR="0" rtl="0" algn="l">
              <a:lnSpc>
                <a:spcPct val="200000"/>
              </a:lnSpc>
              <a:spcBef>
                <a:spcPts val="0"/>
              </a:spcBef>
              <a:spcAft>
                <a:spcPts val="0"/>
              </a:spcAft>
              <a:buClr>
                <a:schemeClr val="dk1"/>
              </a:buClr>
              <a:buSzPts val="1800"/>
              <a:buFont typeface="Arial"/>
              <a:buChar char="•"/>
            </a:pPr>
            <a:r>
              <a:rPr b="1" lang="en-US" sz="1800">
                <a:solidFill>
                  <a:schemeClr val="dk1"/>
                </a:solidFill>
                <a:latin typeface="Source Sans Pro"/>
                <a:ea typeface="Source Sans Pro"/>
                <a:cs typeface="Source Sans Pro"/>
                <a:sym typeface="Source Sans Pro"/>
              </a:rPr>
              <a:t>Palette-based </a:t>
            </a:r>
            <a:r>
              <a:rPr lang="en-US" sz="1800">
                <a:solidFill>
                  <a:schemeClr val="dk1"/>
                </a:solidFill>
                <a:latin typeface="Source Sans Pro"/>
                <a:ea typeface="Source Sans Pro"/>
                <a:cs typeface="Source Sans Pro"/>
                <a:sym typeface="Source Sans Pro"/>
              </a:rPr>
              <a:t>image</a:t>
            </a:r>
            <a:endParaRPr>
              <a:latin typeface="Source Sans Pro"/>
              <a:ea typeface="Source Sans Pro"/>
              <a:cs typeface="Source Sans Pro"/>
              <a:sym typeface="Source Sans Pro"/>
            </a:endParaRPr>
          </a:p>
          <a:p>
            <a:pPr indent="-285750" lvl="0" marL="285750" marR="0" rtl="0" algn="l">
              <a:lnSpc>
                <a:spcPct val="200000"/>
              </a:lnSpc>
              <a:spcBef>
                <a:spcPts val="0"/>
              </a:spcBef>
              <a:spcAft>
                <a:spcPts val="0"/>
              </a:spcAft>
              <a:buClr>
                <a:schemeClr val="dk1"/>
              </a:buClr>
              <a:buSzPts val="1800"/>
              <a:buFont typeface="Arial"/>
              <a:buChar char="•"/>
            </a:pPr>
            <a:r>
              <a:rPr b="1" lang="en-US" sz="1800">
                <a:solidFill>
                  <a:schemeClr val="dk1"/>
                </a:solidFill>
                <a:latin typeface="Source Sans Pro"/>
                <a:ea typeface="Source Sans Pro"/>
                <a:cs typeface="Source Sans Pro"/>
                <a:sym typeface="Source Sans Pro"/>
              </a:rPr>
              <a:t>Use of service </a:t>
            </a:r>
            <a:r>
              <a:rPr lang="en-US" sz="1800">
                <a:solidFill>
                  <a:schemeClr val="dk1"/>
                </a:solidFill>
                <a:latin typeface="Source Sans Pro"/>
                <a:ea typeface="Source Sans Pro"/>
                <a:cs typeface="Source Sans Pro"/>
                <a:sym typeface="Source Sans Pro"/>
              </a:rPr>
              <a:t>fields in data formats</a:t>
            </a:r>
            <a:endParaRPr>
              <a:latin typeface="Source Sans Pro"/>
              <a:ea typeface="Source Sans Pro"/>
              <a:cs typeface="Source Sans Pro"/>
              <a:sym typeface="Source Sans Pro"/>
            </a:endParaRPr>
          </a:p>
          <a:p>
            <a:pPr indent="-285750" lvl="0" marL="285750" marR="0" rtl="0" algn="l">
              <a:lnSpc>
                <a:spcPct val="200000"/>
              </a:lnSpc>
              <a:spcBef>
                <a:spcPts val="0"/>
              </a:spcBef>
              <a:spcAft>
                <a:spcPts val="0"/>
              </a:spcAft>
              <a:buClr>
                <a:schemeClr val="dk1"/>
              </a:buClr>
              <a:buSzPts val="1800"/>
              <a:buFont typeface="Arial"/>
              <a:buChar char="•"/>
            </a:pPr>
            <a:r>
              <a:rPr b="1" lang="en-US" sz="1800">
                <a:solidFill>
                  <a:schemeClr val="dk1"/>
                </a:solidFill>
                <a:latin typeface="Source Sans Pro"/>
                <a:ea typeface="Source Sans Pro"/>
                <a:cs typeface="Source Sans Pro"/>
                <a:sym typeface="Source Sans Pro"/>
              </a:rPr>
              <a:t>Payload </a:t>
            </a:r>
            <a:r>
              <a:rPr lang="en-US" sz="1800">
                <a:solidFill>
                  <a:schemeClr val="dk1"/>
                </a:solidFill>
                <a:latin typeface="Source Sans Pro"/>
                <a:ea typeface="Source Sans Pro"/>
                <a:cs typeface="Source Sans Pro"/>
                <a:sym typeface="Source Sans Pro"/>
              </a:rPr>
              <a:t>embedding</a:t>
            </a:r>
            <a:endParaRPr>
              <a:latin typeface="Source Sans Pro"/>
              <a:ea typeface="Source Sans Pro"/>
              <a:cs typeface="Source Sans Pro"/>
              <a:sym typeface="Source Sans Pro"/>
            </a:endParaRPr>
          </a:p>
          <a:p>
            <a:pPr indent="-285750" lvl="0" marL="285750" marR="0" rtl="0" algn="l">
              <a:lnSpc>
                <a:spcPct val="200000"/>
              </a:lnSpc>
              <a:spcBef>
                <a:spcPts val="0"/>
              </a:spcBef>
              <a:spcAft>
                <a:spcPts val="0"/>
              </a:spcAft>
              <a:buClr>
                <a:schemeClr val="dk1"/>
              </a:buClr>
              <a:buSzPts val="1800"/>
              <a:buFont typeface="Source Sans Pro"/>
              <a:buChar char="•"/>
            </a:pPr>
            <a:r>
              <a:rPr b="1" lang="en-US" sz="1800">
                <a:solidFill>
                  <a:schemeClr val="dk1"/>
                </a:solidFill>
                <a:latin typeface="Source Sans Pro"/>
                <a:ea typeface="Source Sans Pro"/>
                <a:cs typeface="Source Sans Pro"/>
                <a:sym typeface="Source Sans Pro"/>
              </a:rPr>
              <a:t>Wideband</a:t>
            </a:r>
            <a:endParaRPr sz="1800">
              <a:solidFill>
                <a:schemeClr val="dk1"/>
              </a:solidFill>
              <a:latin typeface="Source Sans Pro"/>
              <a:ea typeface="Source Sans Pro"/>
              <a:cs typeface="Source Sans Pro"/>
              <a:sym typeface="Source Sans Pro"/>
            </a:endParaRPr>
          </a:p>
          <a:p>
            <a:pPr indent="-285750" lvl="0" marL="285750" marR="0" rtl="0" algn="l">
              <a:lnSpc>
                <a:spcPct val="200000"/>
              </a:lnSpc>
              <a:spcBef>
                <a:spcPts val="0"/>
              </a:spcBef>
              <a:spcAft>
                <a:spcPts val="0"/>
              </a:spcAft>
              <a:buClr>
                <a:schemeClr val="dk1"/>
              </a:buClr>
              <a:buSzPts val="1800"/>
              <a:buFont typeface="Source Sans Pro"/>
              <a:buChar char="•"/>
            </a:pPr>
            <a:r>
              <a:rPr b="1" lang="en-US" sz="1800">
                <a:solidFill>
                  <a:schemeClr val="dk1"/>
                </a:solidFill>
                <a:latin typeface="Source Sans Pro"/>
                <a:ea typeface="Source Sans Pro"/>
                <a:cs typeface="Source Sans Pro"/>
                <a:sym typeface="Source Sans Pro"/>
              </a:rPr>
              <a:t>Overlay</a:t>
            </a:r>
            <a:endParaRPr sz="1800">
              <a:solidFill>
                <a:schemeClr val="dk1"/>
              </a:solidFill>
              <a:latin typeface="Source Sans Pro"/>
              <a:ea typeface="Source Sans Pro"/>
              <a:cs typeface="Source Sans Pro"/>
              <a:sym typeface="Source Sans Pro"/>
            </a:endParaRPr>
          </a:p>
        </p:txBody>
      </p:sp>
      <p:sp>
        <p:nvSpPr>
          <p:cNvPr id="159" name="Google Shape;159;p29"/>
          <p:cNvSpPr txBox="1"/>
          <p:nvPr/>
        </p:nvSpPr>
        <p:spPr>
          <a:xfrm>
            <a:off x="3665989" y="4549029"/>
            <a:ext cx="1478290"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Source Sans Pro"/>
                <a:ea typeface="Source Sans Pro"/>
                <a:cs typeface="Source Sans Pro"/>
                <a:sym typeface="Source Sans Pro"/>
              </a:rPr>
              <a:t>Source: https://bit.ly/2Su5J0P</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948776" y="359542"/>
            <a:ext cx="7707862" cy="488024"/>
          </a:xfrm>
          <a:prstGeom prst="rect">
            <a:avLst/>
          </a:prstGeom>
          <a:noFill/>
          <a:ln>
            <a:noFill/>
          </a:ln>
        </p:spPr>
        <p:txBody>
          <a:bodyPr anchorCtr="0" anchor="b" bIns="45700" lIns="0" spcFirstLastPara="1" rIns="91425" wrap="square" tIns="45700">
            <a:noAutofit/>
          </a:bodyPr>
          <a:lstStyle/>
          <a:p>
            <a:pPr indent="0" lvl="0" marL="0" rtl="0" algn="ctr">
              <a:lnSpc>
                <a:spcPct val="85000"/>
              </a:lnSpc>
              <a:spcBef>
                <a:spcPts val="0"/>
              </a:spcBef>
              <a:spcAft>
                <a:spcPts val="0"/>
              </a:spcAft>
              <a:buNone/>
            </a:pPr>
            <a:r>
              <a:rPr lang="en-US"/>
              <a:t>Steganography use in cyber espionage tools</a:t>
            </a:r>
            <a:endParaRPr/>
          </a:p>
        </p:txBody>
      </p:sp>
      <p:sp>
        <p:nvSpPr>
          <p:cNvPr id="166" name="Google Shape;166;p30"/>
          <p:cNvSpPr txBox="1"/>
          <p:nvPr>
            <p:ph idx="1" type="body"/>
          </p:nvPr>
        </p:nvSpPr>
        <p:spPr>
          <a:xfrm>
            <a:off x="955679" y="908685"/>
            <a:ext cx="7700963" cy="3759042"/>
          </a:xfrm>
          <a:prstGeom prst="rect">
            <a:avLst/>
          </a:prstGeom>
          <a:noFill/>
          <a:ln>
            <a:noFill/>
          </a:ln>
        </p:spPr>
        <p:txBody>
          <a:bodyPr anchorCtr="0" anchor="t" bIns="45700" lIns="0" spcFirstLastPara="1" rIns="0" wrap="square" tIns="45700">
            <a:noAutofit/>
          </a:bodyPr>
          <a:lstStyle/>
          <a:p>
            <a:pPr indent="-342900" lvl="0" marL="342900" rtl="0" algn="l">
              <a:spcBef>
                <a:spcPts val="0"/>
              </a:spcBef>
              <a:spcAft>
                <a:spcPts val="0"/>
              </a:spcAft>
              <a:buNone/>
            </a:pPr>
            <a:r>
              <a:rPr lang="en-US">
                <a:latin typeface="Source Sans Pro"/>
                <a:ea typeface="Source Sans Pro"/>
                <a:cs typeface="Source Sans Pro"/>
                <a:sym typeface="Source Sans Pro"/>
              </a:rPr>
              <a:t>Microcin - </a:t>
            </a:r>
            <a:r>
              <a:rPr lang="en-US" sz="1400">
                <a:latin typeface="Source Sans Pro"/>
                <a:ea typeface="Source Sans Pro"/>
                <a:cs typeface="Source Sans Pro"/>
                <a:sym typeface="Source Sans Pro"/>
              </a:rPr>
              <a:t>malware was designed for surveillance purposes</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NetTraveler – </a:t>
            </a:r>
            <a:r>
              <a:rPr lang="en-US" sz="1400">
                <a:latin typeface="Source Sans Pro"/>
                <a:ea typeface="Source Sans Pro"/>
                <a:cs typeface="Source Sans Pro"/>
                <a:sym typeface="Source Sans Pro"/>
              </a:rPr>
              <a:t>utilized in spear phishing campaigns</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Zberp – </a:t>
            </a:r>
            <a:r>
              <a:rPr lang="en-US" sz="1400">
                <a:latin typeface="Source Sans Pro"/>
                <a:ea typeface="Source Sans Pro"/>
                <a:cs typeface="Source Sans Pro"/>
                <a:sym typeface="Source Sans Pro"/>
              </a:rPr>
              <a:t>trojan aimed at banking and financial sectors</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Enfal/Zero.T - </a:t>
            </a:r>
            <a:r>
              <a:rPr lang="en-US" sz="1400">
                <a:latin typeface="Source Sans Pro"/>
                <a:ea typeface="Source Sans Pro"/>
                <a:cs typeface="Source Sans Pro"/>
                <a:sym typeface="Source Sans Pro"/>
              </a:rPr>
              <a:t>backdoor that is specifically used for downloading other </a:t>
            </a:r>
            <a:r>
              <a:rPr b="1" lang="en-US" sz="1400">
                <a:latin typeface="Source Sans Pro"/>
                <a:ea typeface="Source Sans Pro"/>
                <a:cs typeface="Source Sans Pro"/>
                <a:sym typeface="Source Sans Pro"/>
              </a:rPr>
              <a:t>malware </a:t>
            </a:r>
            <a:endParaRPr sz="1400">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Shamoon - </a:t>
            </a:r>
            <a:r>
              <a:rPr lang="en-US" sz="1400">
                <a:latin typeface="Source Sans Pro"/>
                <a:ea typeface="Source Sans Pro"/>
                <a:cs typeface="Source Sans Pro"/>
                <a:sym typeface="Source Sans Pro"/>
              </a:rPr>
              <a:t>aggressive disk-wiping malware </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KinS - </a:t>
            </a:r>
            <a:r>
              <a:rPr lang="en-US" sz="1400">
                <a:latin typeface="Source Sans Pro"/>
                <a:ea typeface="Source Sans Pro"/>
                <a:cs typeface="Source Sans Pro"/>
                <a:sym typeface="Source Sans Pro"/>
              </a:rPr>
              <a:t>professional-grade banking trojan </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ZeusVM – </a:t>
            </a:r>
            <a:r>
              <a:rPr lang="en-US" sz="1400">
                <a:latin typeface="Source Sans Pro"/>
                <a:ea typeface="Source Sans Pro"/>
                <a:cs typeface="Source Sans Pro"/>
                <a:sym typeface="Source Sans Pro"/>
              </a:rPr>
              <a:t>banking trojan </a:t>
            </a:r>
            <a:endParaRPr>
              <a:latin typeface="Source Sans Pro"/>
              <a:ea typeface="Source Sans Pro"/>
              <a:cs typeface="Source Sans Pro"/>
              <a:sym typeface="Source Sans Pro"/>
            </a:endParaRPr>
          </a:p>
          <a:p>
            <a:pPr indent="-342900" lvl="0" marL="342900" rtl="0" algn="l">
              <a:spcBef>
                <a:spcPts val="360"/>
              </a:spcBef>
              <a:spcAft>
                <a:spcPts val="0"/>
              </a:spcAft>
              <a:buNone/>
            </a:pPr>
            <a:r>
              <a:rPr lang="en-US">
                <a:latin typeface="Source Sans Pro"/>
                <a:ea typeface="Source Sans Pro"/>
                <a:cs typeface="Source Sans Pro"/>
                <a:sym typeface="Source Sans Pro"/>
              </a:rPr>
              <a:t>Triton (Fibbit) - </a:t>
            </a:r>
            <a:r>
              <a:rPr lang="en-US" sz="1400">
                <a:latin typeface="Source Sans Pro"/>
                <a:ea typeface="Source Sans Pro"/>
                <a:cs typeface="Source Sans Pro"/>
                <a:sym typeface="Source Sans Pro"/>
              </a:rPr>
              <a:t>malware that attacks industrial control systems (ICS)</a:t>
            </a:r>
            <a:endParaRPr>
              <a:latin typeface="Source Sans Pro"/>
              <a:ea typeface="Source Sans Pro"/>
              <a:cs typeface="Source Sans Pro"/>
              <a:sym typeface="Source Sans Pro"/>
            </a:endParaRPr>
          </a:p>
          <a:p>
            <a:pPr indent="-228600" lvl="0" marL="342900" rtl="0" algn="l">
              <a:spcBef>
                <a:spcPts val="360"/>
              </a:spcBef>
              <a:spcAft>
                <a:spcPts val="0"/>
              </a:spcAft>
              <a:buSzPts val="1800"/>
              <a:buFont typeface="Arial"/>
              <a:buNone/>
            </a:pPr>
            <a:r>
              <a:t/>
            </a:r>
            <a:endParaRPr>
              <a:latin typeface="Source Sans Pro"/>
              <a:ea typeface="Source Sans Pro"/>
              <a:cs typeface="Source Sans Pro"/>
              <a:sym typeface="Source Sans Pro"/>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1"/>
          <p:cNvPicPr preferRelativeResize="0"/>
          <p:nvPr/>
        </p:nvPicPr>
        <p:blipFill>
          <a:blip r:embed="rId3">
            <a:alphaModFix/>
          </a:blip>
          <a:stretch>
            <a:fillRect/>
          </a:stretch>
        </p:blipFill>
        <p:spPr>
          <a:xfrm>
            <a:off x="1696825" y="724400"/>
            <a:ext cx="4848225" cy="3524250"/>
          </a:xfrm>
          <a:prstGeom prst="rect">
            <a:avLst/>
          </a:prstGeom>
          <a:noFill/>
          <a:ln>
            <a:noFill/>
          </a:ln>
        </p:spPr>
      </p:pic>
      <p:sp>
        <p:nvSpPr>
          <p:cNvPr id="173" name="Google Shape;173;p31"/>
          <p:cNvSpPr txBox="1"/>
          <p:nvPr/>
        </p:nvSpPr>
        <p:spPr>
          <a:xfrm>
            <a:off x="3316038" y="4510725"/>
            <a:ext cx="1609800" cy="3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Source: https://bit.ly/2zLXJBb</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685800" y="152400"/>
            <a:ext cx="6161225"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