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Helvetica Neue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HelveticaNeueLight-bold.fntdata"/><Relationship Id="rId23" Type="http://schemas.openxmlformats.org/officeDocument/2006/relationships/font" Target="fonts/HelveticaNeue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Light-boldItalic.fntdata"/><Relationship Id="rId25" Type="http://schemas.openxmlformats.org/officeDocument/2006/relationships/font" Target="fonts/HelveticaNeue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9e452c69b_2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8" name="Google Shape;98;g39e452c69b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39e452c69b_2_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07d188f0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b07d188f02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07d188f02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b07d188f02_2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07d188f0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b07d188f02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07d188f0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b07d188f02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07d188f0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b07d188f02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07d188f0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b07d188f02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07d188f02_2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b07d188f02_2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07d188f02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b07d188f02_2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07d188f0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b07d188f02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07d188f0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b07d188f02_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07d188f0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b07d188f02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07d188f02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b07d188f02_2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07d188f02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b07d188f02_2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07d188f0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b07d188f02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07d188f02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b07d188f02_2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07d188f02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b07d188f02_2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rgbClr val="EDF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3233738" y="0"/>
            <a:ext cx="5910300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35975" l="0" r="0" t="35975"/>
          <a:stretch/>
        </p:blipFill>
        <p:spPr>
          <a:xfrm>
            <a:off x="-195250" y="1940000"/>
            <a:ext cx="3624251" cy="101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type="ctrTitle"/>
          </p:nvPr>
        </p:nvSpPr>
        <p:spPr>
          <a:xfrm>
            <a:off x="3429000" y="1855527"/>
            <a:ext cx="54609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429000" y="3046245"/>
            <a:ext cx="5105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2" type="body"/>
          </p:nvPr>
        </p:nvSpPr>
        <p:spPr>
          <a:xfrm>
            <a:off x="3429000" y="3897313"/>
            <a:ext cx="41244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20039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>
              <a:spcBef>
                <a:spcPts val="400"/>
              </a:spcBef>
              <a:spcAft>
                <a:spcPts val="0"/>
              </a:spcAft>
              <a:buSzPts val="2200"/>
              <a:buChar char="▪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20039" lvl="2" marL="1371600" rtl="0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o"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Layout">
  <p:cSld name="Standard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04800" y="288925"/>
            <a:ext cx="64008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04799" y="1105434"/>
            <a:ext cx="8538000" cy="3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Noto Sans Symbols"/>
              <a:buChar char="▪"/>
              <a:defRPr b="0" i="0" sz="20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20039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124200" y="4710113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304800" y="4732338"/>
            <a:ext cx="7032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">
  <p:cSld name="Two colum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304800" y="288925"/>
            <a:ext cx="64008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304800" y="1105434"/>
            <a:ext cx="4152900" cy="3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Noto Sans Symbols"/>
              <a:buChar char="▪"/>
              <a:defRPr b="0" i="0" sz="20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20039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2" type="body"/>
          </p:nvPr>
        </p:nvSpPr>
        <p:spPr>
          <a:xfrm>
            <a:off x="4641649" y="1103159"/>
            <a:ext cx="4152900" cy="3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Noto Sans Symbols"/>
              <a:buChar char="▪"/>
              <a:defRPr b="0" i="0" sz="20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20039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4710113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304800" y="4732338"/>
            <a:ext cx="7032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04800" y="288925"/>
            <a:ext cx="64008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4710113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304800" y="4732338"/>
            <a:ext cx="7032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with Caption">
  <p:cSld name="Image with 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>
            <p:ph idx="2" type="pic"/>
          </p:nvPr>
        </p:nvSpPr>
        <p:spPr>
          <a:xfrm>
            <a:off x="67198" y="1"/>
            <a:ext cx="9076800" cy="39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69573" y="3686472"/>
            <a:ext cx="9076800" cy="7263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124200" y="4710113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304800" y="4732338"/>
            <a:ext cx="7032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 showMasterSp="0">
  <p:cSld name="Closing Slid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/>
          </a:blip>
          <a:srcRect b="36014" l="0" r="0" t="36011"/>
          <a:stretch/>
        </p:blipFill>
        <p:spPr>
          <a:xfrm>
            <a:off x="1479113" y="1706525"/>
            <a:ext cx="6185775" cy="17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idx="11" type="ftr"/>
          </p:nvPr>
        </p:nvSpPr>
        <p:spPr>
          <a:xfrm>
            <a:off x="3124200" y="4710113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304800" y="4732338"/>
            <a:ext cx="7032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ge" showMasterSp="0">
  <p:cSld name="Title Pag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10"/>
          <p:cNvGrpSpPr/>
          <p:nvPr/>
        </p:nvGrpSpPr>
        <p:grpSpPr>
          <a:xfrm>
            <a:off x="3657600" y="1631871"/>
            <a:ext cx="2018192" cy="1910357"/>
            <a:chOff x="11" y="3648"/>
            <a:chExt cx="600" cy="668"/>
          </a:xfrm>
        </p:grpSpPr>
        <p:sp>
          <p:nvSpPr>
            <p:cNvPr id="50" name="Google Shape;50;p10"/>
            <p:cNvSpPr/>
            <p:nvPr/>
          </p:nvSpPr>
          <p:spPr>
            <a:xfrm>
              <a:off x="11" y="3648"/>
              <a:ext cx="600" cy="6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0"/>
            <p:cNvSpPr/>
            <p:nvPr/>
          </p:nvSpPr>
          <p:spPr>
            <a:xfrm>
              <a:off x="11" y="3648"/>
              <a:ext cx="600" cy="6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0"/>
            <p:cNvSpPr/>
            <p:nvPr/>
          </p:nvSpPr>
          <p:spPr>
            <a:xfrm>
              <a:off x="11" y="3655"/>
              <a:ext cx="563" cy="661"/>
            </a:xfrm>
            <a:custGeom>
              <a:rect b="b" l="l" r="r" t="t"/>
              <a:pathLst>
                <a:path extrusionOk="0" h="3307" w="2817">
                  <a:moveTo>
                    <a:pt x="1409" y="3307"/>
                  </a:moveTo>
                  <a:lnTo>
                    <a:pt x="1517" y="3245"/>
                  </a:lnTo>
                  <a:lnTo>
                    <a:pt x="1618" y="3181"/>
                  </a:lnTo>
                  <a:lnTo>
                    <a:pt x="1715" y="3115"/>
                  </a:lnTo>
                  <a:lnTo>
                    <a:pt x="1808" y="3047"/>
                  </a:lnTo>
                  <a:lnTo>
                    <a:pt x="1894" y="2978"/>
                  </a:lnTo>
                  <a:lnTo>
                    <a:pt x="1976" y="2906"/>
                  </a:lnTo>
                  <a:lnTo>
                    <a:pt x="2053" y="2832"/>
                  </a:lnTo>
                  <a:lnTo>
                    <a:pt x="2126" y="2758"/>
                  </a:lnTo>
                  <a:lnTo>
                    <a:pt x="2194" y="2682"/>
                  </a:lnTo>
                  <a:lnTo>
                    <a:pt x="2259" y="2605"/>
                  </a:lnTo>
                  <a:lnTo>
                    <a:pt x="2318" y="2527"/>
                  </a:lnTo>
                  <a:lnTo>
                    <a:pt x="2373" y="2447"/>
                  </a:lnTo>
                  <a:lnTo>
                    <a:pt x="2425" y="2367"/>
                  </a:lnTo>
                  <a:lnTo>
                    <a:pt x="2473" y="2285"/>
                  </a:lnTo>
                  <a:lnTo>
                    <a:pt x="2517" y="2204"/>
                  </a:lnTo>
                  <a:lnTo>
                    <a:pt x="2558" y="2123"/>
                  </a:lnTo>
                  <a:lnTo>
                    <a:pt x="2594" y="2040"/>
                  </a:lnTo>
                  <a:lnTo>
                    <a:pt x="2628" y="1958"/>
                  </a:lnTo>
                  <a:lnTo>
                    <a:pt x="2658" y="1875"/>
                  </a:lnTo>
                  <a:lnTo>
                    <a:pt x="2686" y="1793"/>
                  </a:lnTo>
                  <a:lnTo>
                    <a:pt x="2710" y="1711"/>
                  </a:lnTo>
                  <a:lnTo>
                    <a:pt x="2732" y="1629"/>
                  </a:lnTo>
                  <a:lnTo>
                    <a:pt x="2751" y="1547"/>
                  </a:lnTo>
                  <a:lnTo>
                    <a:pt x="2767" y="1467"/>
                  </a:lnTo>
                  <a:lnTo>
                    <a:pt x="2781" y="1386"/>
                  </a:lnTo>
                  <a:lnTo>
                    <a:pt x="2792" y="1308"/>
                  </a:lnTo>
                  <a:lnTo>
                    <a:pt x="2801" y="1230"/>
                  </a:lnTo>
                  <a:lnTo>
                    <a:pt x="2808" y="1152"/>
                  </a:lnTo>
                  <a:lnTo>
                    <a:pt x="2813" y="1076"/>
                  </a:lnTo>
                  <a:lnTo>
                    <a:pt x="2816" y="1002"/>
                  </a:lnTo>
                  <a:lnTo>
                    <a:pt x="2817" y="929"/>
                  </a:lnTo>
                  <a:lnTo>
                    <a:pt x="2817" y="857"/>
                  </a:lnTo>
                  <a:lnTo>
                    <a:pt x="2815" y="788"/>
                  </a:lnTo>
                  <a:lnTo>
                    <a:pt x="2813" y="720"/>
                  </a:lnTo>
                  <a:lnTo>
                    <a:pt x="2808" y="654"/>
                  </a:lnTo>
                  <a:lnTo>
                    <a:pt x="2803" y="591"/>
                  </a:lnTo>
                  <a:lnTo>
                    <a:pt x="2797" y="529"/>
                  </a:lnTo>
                  <a:lnTo>
                    <a:pt x="2790" y="471"/>
                  </a:lnTo>
                  <a:lnTo>
                    <a:pt x="2782" y="414"/>
                  </a:lnTo>
                  <a:lnTo>
                    <a:pt x="2773" y="361"/>
                  </a:lnTo>
                  <a:lnTo>
                    <a:pt x="2764" y="310"/>
                  </a:lnTo>
                  <a:lnTo>
                    <a:pt x="2755" y="262"/>
                  </a:lnTo>
                  <a:lnTo>
                    <a:pt x="2744" y="218"/>
                  </a:lnTo>
                  <a:lnTo>
                    <a:pt x="2735" y="176"/>
                  </a:lnTo>
                  <a:lnTo>
                    <a:pt x="2725" y="137"/>
                  </a:lnTo>
                  <a:lnTo>
                    <a:pt x="2716" y="102"/>
                  </a:lnTo>
                  <a:lnTo>
                    <a:pt x="2706" y="71"/>
                  </a:lnTo>
                  <a:lnTo>
                    <a:pt x="2697" y="43"/>
                  </a:lnTo>
                  <a:lnTo>
                    <a:pt x="2689" y="20"/>
                  </a:lnTo>
                  <a:lnTo>
                    <a:pt x="2681" y="0"/>
                  </a:lnTo>
                  <a:lnTo>
                    <a:pt x="137" y="0"/>
                  </a:lnTo>
                  <a:lnTo>
                    <a:pt x="130" y="20"/>
                  </a:lnTo>
                  <a:lnTo>
                    <a:pt x="121" y="43"/>
                  </a:lnTo>
                  <a:lnTo>
                    <a:pt x="112" y="71"/>
                  </a:lnTo>
                  <a:lnTo>
                    <a:pt x="102" y="102"/>
                  </a:lnTo>
                  <a:lnTo>
                    <a:pt x="92" y="137"/>
                  </a:lnTo>
                  <a:lnTo>
                    <a:pt x="83" y="176"/>
                  </a:lnTo>
                  <a:lnTo>
                    <a:pt x="73" y="218"/>
                  </a:lnTo>
                  <a:lnTo>
                    <a:pt x="63" y="262"/>
                  </a:lnTo>
                  <a:lnTo>
                    <a:pt x="54" y="310"/>
                  </a:lnTo>
                  <a:lnTo>
                    <a:pt x="45" y="361"/>
                  </a:lnTo>
                  <a:lnTo>
                    <a:pt x="36" y="414"/>
                  </a:lnTo>
                  <a:lnTo>
                    <a:pt x="28" y="471"/>
                  </a:lnTo>
                  <a:lnTo>
                    <a:pt x="21" y="529"/>
                  </a:lnTo>
                  <a:lnTo>
                    <a:pt x="14" y="591"/>
                  </a:lnTo>
                  <a:lnTo>
                    <a:pt x="9" y="654"/>
                  </a:lnTo>
                  <a:lnTo>
                    <a:pt x="5" y="720"/>
                  </a:lnTo>
                  <a:lnTo>
                    <a:pt x="2" y="788"/>
                  </a:lnTo>
                  <a:lnTo>
                    <a:pt x="0" y="857"/>
                  </a:lnTo>
                  <a:lnTo>
                    <a:pt x="0" y="929"/>
                  </a:lnTo>
                  <a:lnTo>
                    <a:pt x="2" y="1002"/>
                  </a:lnTo>
                  <a:lnTo>
                    <a:pt x="5" y="1076"/>
                  </a:lnTo>
                  <a:lnTo>
                    <a:pt x="10" y="1152"/>
                  </a:lnTo>
                  <a:lnTo>
                    <a:pt x="17" y="1230"/>
                  </a:lnTo>
                  <a:lnTo>
                    <a:pt x="26" y="1308"/>
                  </a:lnTo>
                  <a:lnTo>
                    <a:pt x="37" y="1386"/>
                  </a:lnTo>
                  <a:lnTo>
                    <a:pt x="51" y="1467"/>
                  </a:lnTo>
                  <a:lnTo>
                    <a:pt x="67" y="1547"/>
                  </a:lnTo>
                  <a:lnTo>
                    <a:pt x="86" y="1629"/>
                  </a:lnTo>
                  <a:lnTo>
                    <a:pt x="107" y="1711"/>
                  </a:lnTo>
                  <a:lnTo>
                    <a:pt x="132" y="1793"/>
                  </a:lnTo>
                  <a:lnTo>
                    <a:pt x="159" y="1875"/>
                  </a:lnTo>
                  <a:lnTo>
                    <a:pt x="190" y="1958"/>
                  </a:lnTo>
                  <a:lnTo>
                    <a:pt x="223" y="2040"/>
                  </a:lnTo>
                  <a:lnTo>
                    <a:pt x="261" y="2123"/>
                  </a:lnTo>
                  <a:lnTo>
                    <a:pt x="301" y="2204"/>
                  </a:lnTo>
                  <a:lnTo>
                    <a:pt x="345" y="2285"/>
                  </a:lnTo>
                  <a:lnTo>
                    <a:pt x="392" y="2367"/>
                  </a:lnTo>
                  <a:lnTo>
                    <a:pt x="444" y="2447"/>
                  </a:lnTo>
                  <a:lnTo>
                    <a:pt x="500" y="2527"/>
                  </a:lnTo>
                  <a:lnTo>
                    <a:pt x="560" y="2605"/>
                  </a:lnTo>
                  <a:lnTo>
                    <a:pt x="624" y="2682"/>
                  </a:lnTo>
                  <a:lnTo>
                    <a:pt x="691" y="2758"/>
                  </a:lnTo>
                  <a:lnTo>
                    <a:pt x="764" y="2832"/>
                  </a:lnTo>
                  <a:lnTo>
                    <a:pt x="841" y="2906"/>
                  </a:lnTo>
                  <a:lnTo>
                    <a:pt x="924" y="2978"/>
                  </a:lnTo>
                  <a:lnTo>
                    <a:pt x="1011" y="3047"/>
                  </a:lnTo>
                  <a:lnTo>
                    <a:pt x="1102" y="3115"/>
                  </a:lnTo>
                  <a:lnTo>
                    <a:pt x="1199" y="3181"/>
                  </a:lnTo>
                  <a:lnTo>
                    <a:pt x="1302" y="3245"/>
                  </a:lnTo>
                  <a:lnTo>
                    <a:pt x="1409" y="3307"/>
                  </a:lnTo>
                  <a:close/>
                </a:path>
              </a:pathLst>
            </a:custGeom>
            <a:gradFill>
              <a:gsLst>
                <a:gs pos="0">
                  <a:srgbClr val="860017">
                    <a:alpha val="0"/>
                  </a:srgbClr>
                </a:gs>
                <a:gs pos="50000">
                  <a:srgbClr val="C20022">
                    <a:alpha val="9803"/>
                  </a:srgbClr>
                </a:gs>
                <a:gs pos="100000">
                  <a:srgbClr val="E9002A">
                    <a:alpha val="14901"/>
                  </a:srgbClr>
                </a:gs>
              </a:gsLst>
              <a:lin ang="2700006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0"/>
            <p:cNvSpPr/>
            <p:nvPr/>
          </p:nvSpPr>
          <p:spPr>
            <a:xfrm>
              <a:off x="391" y="3732"/>
              <a:ext cx="66" cy="426"/>
            </a:xfrm>
            <a:custGeom>
              <a:rect b="b" l="l" r="r" t="t"/>
              <a:pathLst>
                <a:path extrusionOk="0" h="2128" w="329">
                  <a:moveTo>
                    <a:pt x="130" y="2104"/>
                  </a:moveTo>
                  <a:lnTo>
                    <a:pt x="129" y="1989"/>
                  </a:lnTo>
                  <a:lnTo>
                    <a:pt x="127" y="1880"/>
                  </a:lnTo>
                  <a:lnTo>
                    <a:pt x="126" y="1779"/>
                  </a:lnTo>
                  <a:lnTo>
                    <a:pt x="124" y="1685"/>
                  </a:lnTo>
                  <a:lnTo>
                    <a:pt x="121" y="1596"/>
                  </a:lnTo>
                  <a:lnTo>
                    <a:pt x="118" y="1515"/>
                  </a:lnTo>
                  <a:lnTo>
                    <a:pt x="115" y="1438"/>
                  </a:lnTo>
                  <a:lnTo>
                    <a:pt x="111" y="1368"/>
                  </a:lnTo>
                  <a:lnTo>
                    <a:pt x="108" y="1304"/>
                  </a:lnTo>
                  <a:lnTo>
                    <a:pt x="104" y="1245"/>
                  </a:lnTo>
                  <a:lnTo>
                    <a:pt x="100" y="1190"/>
                  </a:lnTo>
                  <a:lnTo>
                    <a:pt x="96" y="1141"/>
                  </a:lnTo>
                  <a:lnTo>
                    <a:pt x="92" y="1095"/>
                  </a:lnTo>
                  <a:lnTo>
                    <a:pt x="87" y="1054"/>
                  </a:lnTo>
                  <a:lnTo>
                    <a:pt x="82" y="1019"/>
                  </a:lnTo>
                  <a:lnTo>
                    <a:pt x="77" y="985"/>
                  </a:lnTo>
                  <a:lnTo>
                    <a:pt x="72" y="957"/>
                  </a:lnTo>
                  <a:lnTo>
                    <a:pt x="67" y="931"/>
                  </a:lnTo>
                  <a:lnTo>
                    <a:pt x="62" y="908"/>
                  </a:lnTo>
                  <a:lnTo>
                    <a:pt x="57" y="888"/>
                  </a:lnTo>
                  <a:lnTo>
                    <a:pt x="51" y="871"/>
                  </a:lnTo>
                  <a:lnTo>
                    <a:pt x="46" y="857"/>
                  </a:lnTo>
                  <a:lnTo>
                    <a:pt x="40" y="845"/>
                  </a:lnTo>
                  <a:lnTo>
                    <a:pt x="34" y="834"/>
                  </a:lnTo>
                  <a:lnTo>
                    <a:pt x="28" y="825"/>
                  </a:lnTo>
                  <a:lnTo>
                    <a:pt x="22" y="818"/>
                  </a:lnTo>
                  <a:lnTo>
                    <a:pt x="17" y="812"/>
                  </a:lnTo>
                  <a:lnTo>
                    <a:pt x="11" y="807"/>
                  </a:lnTo>
                  <a:lnTo>
                    <a:pt x="5" y="803"/>
                  </a:lnTo>
                  <a:lnTo>
                    <a:pt x="0" y="799"/>
                  </a:lnTo>
                  <a:lnTo>
                    <a:pt x="30" y="727"/>
                  </a:lnTo>
                  <a:lnTo>
                    <a:pt x="78" y="760"/>
                  </a:lnTo>
                  <a:lnTo>
                    <a:pt x="77" y="0"/>
                  </a:lnTo>
                  <a:lnTo>
                    <a:pt x="215" y="82"/>
                  </a:lnTo>
                  <a:lnTo>
                    <a:pt x="215" y="255"/>
                  </a:lnTo>
                  <a:lnTo>
                    <a:pt x="221" y="245"/>
                  </a:lnTo>
                  <a:lnTo>
                    <a:pt x="229" y="232"/>
                  </a:lnTo>
                  <a:lnTo>
                    <a:pt x="239" y="217"/>
                  </a:lnTo>
                  <a:lnTo>
                    <a:pt x="251" y="203"/>
                  </a:lnTo>
                  <a:lnTo>
                    <a:pt x="265" y="189"/>
                  </a:lnTo>
                  <a:lnTo>
                    <a:pt x="279" y="177"/>
                  </a:lnTo>
                  <a:lnTo>
                    <a:pt x="294" y="167"/>
                  </a:lnTo>
                  <a:lnTo>
                    <a:pt x="310" y="162"/>
                  </a:lnTo>
                  <a:lnTo>
                    <a:pt x="329" y="292"/>
                  </a:lnTo>
                  <a:lnTo>
                    <a:pt x="318" y="302"/>
                  </a:lnTo>
                  <a:lnTo>
                    <a:pt x="307" y="312"/>
                  </a:lnTo>
                  <a:lnTo>
                    <a:pt x="297" y="324"/>
                  </a:lnTo>
                  <a:lnTo>
                    <a:pt x="287" y="336"/>
                  </a:lnTo>
                  <a:lnTo>
                    <a:pt x="278" y="351"/>
                  </a:lnTo>
                  <a:lnTo>
                    <a:pt x="269" y="367"/>
                  </a:lnTo>
                  <a:lnTo>
                    <a:pt x="261" y="384"/>
                  </a:lnTo>
                  <a:lnTo>
                    <a:pt x="253" y="405"/>
                  </a:lnTo>
                  <a:lnTo>
                    <a:pt x="246" y="427"/>
                  </a:lnTo>
                  <a:lnTo>
                    <a:pt x="239" y="452"/>
                  </a:lnTo>
                  <a:lnTo>
                    <a:pt x="233" y="479"/>
                  </a:lnTo>
                  <a:lnTo>
                    <a:pt x="227" y="509"/>
                  </a:lnTo>
                  <a:lnTo>
                    <a:pt x="222" y="542"/>
                  </a:lnTo>
                  <a:lnTo>
                    <a:pt x="217" y="580"/>
                  </a:lnTo>
                  <a:lnTo>
                    <a:pt x="213" y="621"/>
                  </a:lnTo>
                  <a:lnTo>
                    <a:pt x="209" y="665"/>
                  </a:lnTo>
                  <a:lnTo>
                    <a:pt x="205" y="714"/>
                  </a:lnTo>
                  <a:lnTo>
                    <a:pt x="202" y="767"/>
                  </a:lnTo>
                  <a:lnTo>
                    <a:pt x="199" y="825"/>
                  </a:lnTo>
                  <a:lnTo>
                    <a:pt x="197" y="887"/>
                  </a:lnTo>
                  <a:lnTo>
                    <a:pt x="195" y="956"/>
                  </a:lnTo>
                  <a:lnTo>
                    <a:pt x="193" y="1029"/>
                  </a:lnTo>
                  <a:lnTo>
                    <a:pt x="192" y="1107"/>
                  </a:lnTo>
                  <a:lnTo>
                    <a:pt x="191" y="1192"/>
                  </a:lnTo>
                  <a:lnTo>
                    <a:pt x="190" y="1282"/>
                  </a:lnTo>
                  <a:lnTo>
                    <a:pt x="189" y="1379"/>
                  </a:lnTo>
                  <a:lnTo>
                    <a:pt x="189" y="1482"/>
                  </a:lnTo>
                  <a:lnTo>
                    <a:pt x="189" y="1593"/>
                  </a:lnTo>
                  <a:lnTo>
                    <a:pt x="189" y="1709"/>
                  </a:lnTo>
                  <a:lnTo>
                    <a:pt x="190" y="1833"/>
                  </a:lnTo>
                  <a:lnTo>
                    <a:pt x="191" y="1965"/>
                  </a:lnTo>
                  <a:lnTo>
                    <a:pt x="192" y="2104"/>
                  </a:lnTo>
                  <a:lnTo>
                    <a:pt x="188" y="2115"/>
                  </a:lnTo>
                  <a:lnTo>
                    <a:pt x="180" y="2122"/>
                  </a:lnTo>
                  <a:lnTo>
                    <a:pt x="172" y="2126"/>
                  </a:lnTo>
                  <a:lnTo>
                    <a:pt x="162" y="2128"/>
                  </a:lnTo>
                  <a:lnTo>
                    <a:pt x="153" y="2126"/>
                  </a:lnTo>
                  <a:lnTo>
                    <a:pt x="143" y="2122"/>
                  </a:lnTo>
                  <a:lnTo>
                    <a:pt x="136" y="2115"/>
                  </a:lnTo>
                  <a:lnTo>
                    <a:pt x="130" y="2104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0"/>
            <p:cNvSpPr/>
            <p:nvPr/>
          </p:nvSpPr>
          <p:spPr>
            <a:xfrm>
              <a:off x="116" y="3993"/>
              <a:ext cx="139" cy="167"/>
            </a:xfrm>
            <a:custGeom>
              <a:rect b="b" l="l" r="r" t="t"/>
              <a:pathLst>
                <a:path extrusionOk="0" h="835" w="696">
                  <a:moveTo>
                    <a:pt x="531" y="301"/>
                  </a:moveTo>
                  <a:lnTo>
                    <a:pt x="696" y="301"/>
                  </a:lnTo>
                  <a:lnTo>
                    <a:pt x="696" y="835"/>
                  </a:lnTo>
                  <a:lnTo>
                    <a:pt x="164" y="835"/>
                  </a:lnTo>
                  <a:lnTo>
                    <a:pt x="164" y="533"/>
                  </a:lnTo>
                  <a:lnTo>
                    <a:pt x="0" y="533"/>
                  </a:lnTo>
                  <a:lnTo>
                    <a:pt x="0" y="0"/>
                  </a:lnTo>
                  <a:lnTo>
                    <a:pt x="531" y="0"/>
                  </a:lnTo>
                  <a:lnTo>
                    <a:pt x="531" y="30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0"/>
            <p:cNvSpPr/>
            <p:nvPr/>
          </p:nvSpPr>
          <p:spPr>
            <a:xfrm>
              <a:off x="48" y="3677"/>
              <a:ext cx="203" cy="246"/>
            </a:xfrm>
            <a:custGeom>
              <a:rect b="b" l="l" r="r" t="t"/>
              <a:pathLst>
                <a:path extrusionOk="0" h="1232" w="1013">
                  <a:moveTo>
                    <a:pt x="526" y="151"/>
                  </a:moveTo>
                  <a:lnTo>
                    <a:pt x="527" y="191"/>
                  </a:lnTo>
                  <a:lnTo>
                    <a:pt x="548" y="176"/>
                  </a:lnTo>
                  <a:lnTo>
                    <a:pt x="572" y="163"/>
                  </a:lnTo>
                  <a:lnTo>
                    <a:pt x="598" y="153"/>
                  </a:lnTo>
                  <a:lnTo>
                    <a:pt x="621" y="147"/>
                  </a:lnTo>
                  <a:lnTo>
                    <a:pt x="614" y="173"/>
                  </a:lnTo>
                  <a:lnTo>
                    <a:pt x="605" y="193"/>
                  </a:lnTo>
                  <a:lnTo>
                    <a:pt x="595" y="210"/>
                  </a:lnTo>
                  <a:lnTo>
                    <a:pt x="583" y="224"/>
                  </a:lnTo>
                  <a:lnTo>
                    <a:pt x="570" y="233"/>
                  </a:lnTo>
                  <a:lnTo>
                    <a:pt x="556" y="240"/>
                  </a:lnTo>
                  <a:lnTo>
                    <a:pt x="542" y="245"/>
                  </a:lnTo>
                  <a:lnTo>
                    <a:pt x="527" y="248"/>
                  </a:lnTo>
                  <a:lnTo>
                    <a:pt x="526" y="312"/>
                  </a:lnTo>
                  <a:lnTo>
                    <a:pt x="543" y="298"/>
                  </a:lnTo>
                  <a:lnTo>
                    <a:pt x="563" y="284"/>
                  </a:lnTo>
                  <a:lnTo>
                    <a:pt x="584" y="270"/>
                  </a:lnTo>
                  <a:lnTo>
                    <a:pt x="605" y="258"/>
                  </a:lnTo>
                  <a:lnTo>
                    <a:pt x="626" y="248"/>
                  </a:lnTo>
                  <a:lnTo>
                    <a:pt x="645" y="242"/>
                  </a:lnTo>
                  <a:lnTo>
                    <a:pt x="636" y="275"/>
                  </a:lnTo>
                  <a:lnTo>
                    <a:pt x="625" y="303"/>
                  </a:lnTo>
                  <a:lnTo>
                    <a:pt x="612" y="326"/>
                  </a:lnTo>
                  <a:lnTo>
                    <a:pt x="598" y="345"/>
                  </a:lnTo>
                  <a:lnTo>
                    <a:pt x="581" y="359"/>
                  </a:lnTo>
                  <a:lnTo>
                    <a:pt x="564" y="369"/>
                  </a:lnTo>
                  <a:lnTo>
                    <a:pt x="546" y="376"/>
                  </a:lnTo>
                  <a:lnTo>
                    <a:pt x="527" y="380"/>
                  </a:lnTo>
                  <a:lnTo>
                    <a:pt x="527" y="443"/>
                  </a:lnTo>
                  <a:lnTo>
                    <a:pt x="546" y="431"/>
                  </a:lnTo>
                  <a:lnTo>
                    <a:pt x="567" y="417"/>
                  </a:lnTo>
                  <a:lnTo>
                    <a:pt x="590" y="403"/>
                  </a:lnTo>
                  <a:lnTo>
                    <a:pt x="613" y="390"/>
                  </a:lnTo>
                  <a:lnTo>
                    <a:pt x="636" y="377"/>
                  </a:lnTo>
                  <a:lnTo>
                    <a:pt x="659" y="368"/>
                  </a:lnTo>
                  <a:lnTo>
                    <a:pt x="680" y="362"/>
                  </a:lnTo>
                  <a:lnTo>
                    <a:pt x="670" y="393"/>
                  </a:lnTo>
                  <a:lnTo>
                    <a:pt x="657" y="419"/>
                  </a:lnTo>
                  <a:lnTo>
                    <a:pt x="642" y="441"/>
                  </a:lnTo>
                  <a:lnTo>
                    <a:pt x="626" y="460"/>
                  </a:lnTo>
                  <a:lnTo>
                    <a:pt x="609" y="475"/>
                  </a:lnTo>
                  <a:lnTo>
                    <a:pt x="590" y="487"/>
                  </a:lnTo>
                  <a:lnTo>
                    <a:pt x="569" y="495"/>
                  </a:lnTo>
                  <a:lnTo>
                    <a:pt x="549" y="502"/>
                  </a:lnTo>
                  <a:lnTo>
                    <a:pt x="528" y="505"/>
                  </a:lnTo>
                  <a:lnTo>
                    <a:pt x="528" y="563"/>
                  </a:lnTo>
                  <a:lnTo>
                    <a:pt x="546" y="550"/>
                  </a:lnTo>
                  <a:lnTo>
                    <a:pt x="567" y="537"/>
                  </a:lnTo>
                  <a:lnTo>
                    <a:pt x="590" y="524"/>
                  </a:lnTo>
                  <a:lnTo>
                    <a:pt x="613" y="512"/>
                  </a:lnTo>
                  <a:lnTo>
                    <a:pt x="636" y="500"/>
                  </a:lnTo>
                  <a:lnTo>
                    <a:pt x="659" y="491"/>
                  </a:lnTo>
                  <a:lnTo>
                    <a:pt x="680" y="486"/>
                  </a:lnTo>
                  <a:lnTo>
                    <a:pt x="668" y="520"/>
                  </a:lnTo>
                  <a:lnTo>
                    <a:pt x="653" y="550"/>
                  </a:lnTo>
                  <a:lnTo>
                    <a:pt x="636" y="576"/>
                  </a:lnTo>
                  <a:lnTo>
                    <a:pt x="617" y="598"/>
                  </a:lnTo>
                  <a:lnTo>
                    <a:pt x="597" y="617"/>
                  </a:lnTo>
                  <a:lnTo>
                    <a:pt x="574" y="631"/>
                  </a:lnTo>
                  <a:lnTo>
                    <a:pt x="551" y="641"/>
                  </a:lnTo>
                  <a:lnTo>
                    <a:pt x="528" y="647"/>
                  </a:lnTo>
                  <a:lnTo>
                    <a:pt x="528" y="696"/>
                  </a:lnTo>
                  <a:lnTo>
                    <a:pt x="546" y="684"/>
                  </a:lnTo>
                  <a:lnTo>
                    <a:pt x="567" y="671"/>
                  </a:lnTo>
                  <a:lnTo>
                    <a:pt x="590" y="657"/>
                  </a:lnTo>
                  <a:lnTo>
                    <a:pt x="613" y="644"/>
                  </a:lnTo>
                  <a:lnTo>
                    <a:pt x="636" y="634"/>
                  </a:lnTo>
                  <a:lnTo>
                    <a:pt x="659" y="625"/>
                  </a:lnTo>
                  <a:lnTo>
                    <a:pt x="680" y="620"/>
                  </a:lnTo>
                  <a:lnTo>
                    <a:pt x="669" y="655"/>
                  </a:lnTo>
                  <a:lnTo>
                    <a:pt x="654" y="686"/>
                  </a:lnTo>
                  <a:lnTo>
                    <a:pt x="637" y="711"/>
                  </a:lnTo>
                  <a:lnTo>
                    <a:pt x="619" y="734"/>
                  </a:lnTo>
                  <a:lnTo>
                    <a:pt x="598" y="751"/>
                  </a:lnTo>
                  <a:lnTo>
                    <a:pt x="575" y="764"/>
                  </a:lnTo>
                  <a:lnTo>
                    <a:pt x="551" y="773"/>
                  </a:lnTo>
                  <a:lnTo>
                    <a:pt x="527" y="777"/>
                  </a:lnTo>
                  <a:lnTo>
                    <a:pt x="527" y="817"/>
                  </a:lnTo>
                  <a:lnTo>
                    <a:pt x="550" y="804"/>
                  </a:lnTo>
                  <a:lnTo>
                    <a:pt x="575" y="789"/>
                  </a:lnTo>
                  <a:lnTo>
                    <a:pt x="603" y="773"/>
                  </a:lnTo>
                  <a:lnTo>
                    <a:pt x="632" y="758"/>
                  </a:lnTo>
                  <a:lnTo>
                    <a:pt x="661" y="745"/>
                  </a:lnTo>
                  <a:lnTo>
                    <a:pt x="688" y="735"/>
                  </a:lnTo>
                  <a:lnTo>
                    <a:pt x="713" y="729"/>
                  </a:lnTo>
                  <a:lnTo>
                    <a:pt x="701" y="762"/>
                  </a:lnTo>
                  <a:lnTo>
                    <a:pt x="686" y="793"/>
                  </a:lnTo>
                  <a:lnTo>
                    <a:pt x="668" y="819"/>
                  </a:lnTo>
                  <a:lnTo>
                    <a:pt x="648" y="842"/>
                  </a:lnTo>
                  <a:lnTo>
                    <a:pt x="626" y="861"/>
                  </a:lnTo>
                  <a:lnTo>
                    <a:pt x="603" y="876"/>
                  </a:lnTo>
                  <a:lnTo>
                    <a:pt x="578" y="887"/>
                  </a:lnTo>
                  <a:lnTo>
                    <a:pt x="553" y="896"/>
                  </a:lnTo>
                  <a:lnTo>
                    <a:pt x="527" y="900"/>
                  </a:lnTo>
                  <a:lnTo>
                    <a:pt x="527" y="945"/>
                  </a:lnTo>
                  <a:lnTo>
                    <a:pt x="542" y="935"/>
                  </a:lnTo>
                  <a:lnTo>
                    <a:pt x="561" y="924"/>
                  </a:lnTo>
                  <a:lnTo>
                    <a:pt x="581" y="915"/>
                  </a:lnTo>
                  <a:lnTo>
                    <a:pt x="603" y="907"/>
                  </a:lnTo>
                  <a:lnTo>
                    <a:pt x="622" y="900"/>
                  </a:lnTo>
                  <a:lnTo>
                    <a:pt x="639" y="896"/>
                  </a:lnTo>
                  <a:lnTo>
                    <a:pt x="632" y="918"/>
                  </a:lnTo>
                  <a:lnTo>
                    <a:pt x="623" y="937"/>
                  </a:lnTo>
                  <a:lnTo>
                    <a:pt x="611" y="953"/>
                  </a:lnTo>
                  <a:lnTo>
                    <a:pt x="598" y="967"/>
                  </a:lnTo>
                  <a:lnTo>
                    <a:pt x="584" y="977"/>
                  </a:lnTo>
                  <a:lnTo>
                    <a:pt x="569" y="986"/>
                  </a:lnTo>
                  <a:lnTo>
                    <a:pt x="554" y="993"/>
                  </a:lnTo>
                  <a:lnTo>
                    <a:pt x="540" y="998"/>
                  </a:lnTo>
                  <a:lnTo>
                    <a:pt x="527" y="1001"/>
                  </a:lnTo>
                  <a:lnTo>
                    <a:pt x="527" y="1087"/>
                  </a:lnTo>
                  <a:lnTo>
                    <a:pt x="540" y="1086"/>
                  </a:lnTo>
                  <a:lnTo>
                    <a:pt x="553" y="1084"/>
                  </a:lnTo>
                  <a:lnTo>
                    <a:pt x="554" y="1067"/>
                  </a:lnTo>
                  <a:lnTo>
                    <a:pt x="560" y="1049"/>
                  </a:lnTo>
                  <a:lnTo>
                    <a:pt x="570" y="1032"/>
                  </a:lnTo>
                  <a:lnTo>
                    <a:pt x="587" y="1015"/>
                  </a:lnTo>
                  <a:lnTo>
                    <a:pt x="607" y="999"/>
                  </a:lnTo>
                  <a:lnTo>
                    <a:pt x="606" y="1015"/>
                  </a:lnTo>
                  <a:lnTo>
                    <a:pt x="603" y="1031"/>
                  </a:lnTo>
                  <a:lnTo>
                    <a:pt x="599" y="1047"/>
                  </a:lnTo>
                  <a:lnTo>
                    <a:pt x="593" y="1064"/>
                  </a:lnTo>
                  <a:lnTo>
                    <a:pt x="589" y="1078"/>
                  </a:lnTo>
                  <a:lnTo>
                    <a:pt x="619" y="1070"/>
                  </a:lnTo>
                  <a:lnTo>
                    <a:pt x="649" y="1058"/>
                  </a:lnTo>
                  <a:lnTo>
                    <a:pt x="646" y="1036"/>
                  </a:lnTo>
                  <a:lnTo>
                    <a:pt x="647" y="1011"/>
                  </a:lnTo>
                  <a:lnTo>
                    <a:pt x="653" y="985"/>
                  </a:lnTo>
                  <a:lnTo>
                    <a:pt x="665" y="959"/>
                  </a:lnTo>
                  <a:lnTo>
                    <a:pt x="681" y="931"/>
                  </a:lnTo>
                  <a:lnTo>
                    <a:pt x="702" y="906"/>
                  </a:lnTo>
                  <a:lnTo>
                    <a:pt x="706" y="924"/>
                  </a:lnTo>
                  <a:lnTo>
                    <a:pt x="706" y="945"/>
                  </a:lnTo>
                  <a:lnTo>
                    <a:pt x="706" y="967"/>
                  </a:lnTo>
                  <a:lnTo>
                    <a:pt x="704" y="989"/>
                  </a:lnTo>
                  <a:lnTo>
                    <a:pt x="701" y="1011"/>
                  </a:lnTo>
                  <a:lnTo>
                    <a:pt x="699" y="1030"/>
                  </a:lnTo>
                  <a:lnTo>
                    <a:pt x="732" y="1009"/>
                  </a:lnTo>
                  <a:lnTo>
                    <a:pt x="763" y="984"/>
                  </a:lnTo>
                  <a:lnTo>
                    <a:pt x="755" y="965"/>
                  </a:lnTo>
                  <a:lnTo>
                    <a:pt x="751" y="943"/>
                  </a:lnTo>
                  <a:lnTo>
                    <a:pt x="750" y="920"/>
                  </a:lnTo>
                  <a:lnTo>
                    <a:pt x="753" y="896"/>
                  </a:lnTo>
                  <a:lnTo>
                    <a:pt x="761" y="869"/>
                  </a:lnTo>
                  <a:lnTo>
                    <a:pt x="773" y="843"/>
                  </a:lnTo>
                  <a:lnTo>
                    <a:pt x="790" y="815"/>
                  </a:lnTo>
                  <a:lnTo>
                    <a:pt x="796" y="832"/>
                  </a:lnTo>
                  <a:lnTo>
                    <a:pt x="800" y="854"/>
                  </a:lnTo>
                  <a:lnTo>
                    <a:pt x="803" y="877"/>
                  </a:lnTo>
                  <a:lnTo>
                    <a:pt x="804" y="901"/>
                  </a:lnTo>
                  <a:lnTo>
                    <a:pt x="805" y="924"/>
                  </a:lnTo>
                  <a:lnTo>
                    <a:pt x="805" y="943"/>
                  </a:lnTo>
                  <a:lnTo>
                    <a:pt x="834" y="912"/>
                  </a:lnTo>
                  <a:lnTo>
                    <a:pt x="862" y="877"/>
                  </a:lnTo>
                  <a:lnTo>
                    <a:pt x="851" y="862"/>
                  </a:lnTo>
                  <a:lnTo>
                    <a:pt x="843" y="847"/>
                  </a:lnTo>
                  <a:lnTo>
                    <a:pt x="839" y="830"/>
                  </a:lnTo>
                  <a:lnTo>
                    <a:pt x="838" y="813"/>
                  </a:lnTo>
                  <a:lnTo>
                    <a:pt x="840" y="794"/>
                  </a:lnTo>
                  <a:lnTo>
                    <a:pt x="845" y="772"/>
                  </a:lnTo>
                  <a:lnTo>
                    <a:pt x="854" y="748"/>
                  </a:lnTo>
                  <a:lnTo>
                    <a:pt x="867" y="720"/>
                  </a:lnTo>
                  <a:lnTo>
                    <a:pt x="875" y="742"/>
                  </a:lnTo>
                  <a:lnTo>
                    <a:pt x="882" y="764"/>
                  </a:lnTo>
                  <a:lnTo>
                    <a:pt x="888" y="789"/>
                  </a:lnTo>
                  <a:lnTo>
                    <a:pt x="892" y="813"/>
                  </a:lnTo>
                  <a:lnTo>
                    <a:pt x="894" y="835"/>
                  </a:lnTo>
                  <a:lnTo>
                    <a:pt x="909" y="815"/>
                  </a:lnTo>
                  <a:lnTo>
                    <a:pt x="923" y="794"/>
                  </a:lnTo>
                  <a:lnTo>
                    <a:pt x="936" y="769"/>
                  </a:lnTo>
                  <a:lnTo>
                    <a:pt x="932" y="756"/>
                  </a:lnTo>
                  <a:lnTo>
                    <a:pt x="932" y="743"/>
                  </a:lnTo>
                  <a:lnTo>
                    <a:pt x="935" y="732"/>
                  </a:lnTo>
                  <a:lnTo>
                    <a:pt x="942" y="721"/>
                  </a:lnTo>
                  <a:lnTo>
                    <a:pt x="952" y="711"/>
                  </a:lnTo>
                  <a:lnTo>
                    <a:pt x="963" y="703"/>
                  </a:lnTo>
                  <a:lnTo>
                    <a:pt x="974" y="697"/>
                  </a:lnTo>
                  <a:lnTo>
                    <a:pt x="986" y="696"/>
                  </a:lnTo>
                  <a:lnTo>
                    <a:pt x="997" y="700"/>
                  </a:lnTo>
                  <a:lnTo>
                    <a:pt x="1006" y="706"/>
                  </a:lnTo>
                  <a:lnTo>
                    <a:pt x="1011" y="714"/>
                  </a:lnTo>
                  <a:lnTo>
                    <a:pt x="1013" y="723"/>
                  </a:lnTo>
                  <a:lnTo>
                    <a:pt x="1012" y="733"/>
                  </a:lnTo>
                  <a:lnTo>
                    <a:pt x="1009" y="744"/>
                  </a:lnTo>
                  <a:lnTo>
                    <a:pt x="1005" y="754"/>
                  </a:lnTo>
                  <a:lnTo>
                    <a:pt x="1001" y="763"/>
                  </a:lnTo>
                  <a:lnTo>
                    <a:pt x="995" y="773"/>
                  </a:lnTo>
                  <a:lnTo>
                    <a:pt x="987" y="782"/>
                  </a:lnTo>
                  <a:lnTo>
                    <a:pt x="977" y="787"/>
                  </a:lnTo>
                  <a:lnTo>
                    <a:pt x="963" y="789"/>
                  </a:lnTo>
                  <a:lnTo>
                    <a:pt x="947" y="814"/>
                  </a:lnTo>
                  <a:lnTo>
                    <a:pt x="930" y="839"/>
                  </a:lnTo>
                  <a:lnTo>
                    <a:pt x="913" y="862"/>
                  </a:lnTo>
                  <a:lnTo>
                    <a:pt x="940" y="871"/>
                  </a:lnTo>
                  <a:lnTo>
                    <a:pt x="965" y="880"/>
                  </a:lnTo>
                  <a:lnTo>
                    <a:pt x="986" y="894"/>
                  </a:lnTo>
                  <a:lnTo>
                    <a:pt x="1006" y="910"/>
                  </a:lnTo>
                  <a:lnTo>
                    <a:pt x="983" y="919"/>
                  </a:lnTo>
                  <a:lnTo>
                    <a:pt x="962" y="924"/>
                  </a:lnTo>
                  <a:lnTo>
                    <a:pt x="943" y="925"/>
                  </a:lnTo>
                  <a:lnTo>
                    <a:pt x="927" y="924"/>
                  </a:lnTo>
                  <a:lnTo>
                    <a:pt x="912" y="920"/>
                  </a:lnTo>
                  <a:lnTo>
                    <a:pt x="898" y="914"/>
                  </a:lnTo>
                  <a:lnTo>
                    <a:pt x="886" y="905"/>
                  </a:lnTo>
                  <a:lnTo>
                    <a:pt x="870" y="923"/>
                  </a:lnTo>
                  <a:lnTo>
                    <a:pt x="853" y="942"/>
                  </a:lnTo>
                  <a:lnTo>
                    <a:pt x="836" y="961"/>
                  </a:lnTo>
                  <a:lnTo>
                    <a:pt x="820" y="977"/>
                  </a:lnTo>
                  <a:lnTo>
                    <a:pt x="841" y="984"/>
                  </a:lnTo>
                  <a:lnTo>
                    <a:pt x="860" y="991"/>
                  </a:lnTo>
                  <a:lnTo>
                    <a:pt x="879" y="1001"/>
                  </a:lnTo>
                  <a:lnTo>
                    <a:pt x="896" y="1014"/>
                  </a:lnTo>
                  <a:lnTo>
                    <a:pt x="914" y="1031"/>
                  </a:lnTo>
                  <a:lnTo>
                    <a:pt x="888" y="1040"/>
                  </a:lnTo>
                  <a:lnTo>
                    <a:pt x="864" y="1045"/>
                  </a:lnTo>
                  <a:lnTo>
                    <a:pt x="842" y="1046"/>
                  </a:lnTo>
                  <a:lnTo>
                    <a:pt x="823" y="1044"/>
                  </a:lnTo>
                  <a:lnTo>
                    <a:pt x="805" y="1039"/>
                  </a:lnTo>
                  <a:lnTo>
                    <a:pt x="789" y="1030"/>
                  </a:lnTo>
                  <a:lnTo>
                    <a:pt x="776" y="1019"/>
                  </a:lnTo>
                  <a:lnTo>
                    <a:pt x="755" y="1038"/>
                  </a:lnTo>
                  <a:lnTo>
                    <a:pt x="734" y="1055"/>
                  </a:lnTo>
                  <a:lnTo>
                    <a:pt x="711" y="1071"/>
                  </a:lnTo>
                  <a:lnTo>
                    <a:pt x="738" y="1085"/>
                  </a:lnTo>
                  <a:lnTo>
                    <a:pt x="760" y="1101"/>
                  </a:lnTo>
                  <a:lnTo>
                    <a:pt x="780" y="1120"/>
                  </a:lnTo>
                  <a:lnTo>
                    <a:pt x="797" y="1141"/>
                  </a:lnTo>
                  <a:lnTo>
                    <a:pt x="769" y="1146"/>
                  </a:lnTo>
                  <a:lnTo>
                    <a:pt x="743" y="1146"/>
                  </a:lnTo>
                  <a:lnTo>
                    <a:pt x="719" y="1143"/>
                  </a:lnTo>
                  <a:lnTo>
                    <a:pt x="699" y="1136"/>
                  </a:lnTo>
                  <a:lnTo>
                    <a:pt x="683" y="1126"/>
                  </a:lnTo>
                  <a:lnTo>
                    <a:pt x="669" y="1112"/>
                  </a:lnTo>
                  <a:lnTo>
                    <a:pt x="659" y="1096"/>
                  </a:lnTo>
                  <a:lnTo>
                    <a:pt x="627" y="1108"/>
                  </a:lnTo>
                  <a:lnTo>
                    <a:pt x="596" y="1116"/>
                  </a:lnTo>
                  <a:lnTo>
                    <a:pt x="610" y="1129"/>
                  </a:lnTo>
                  <a:lnTo>
                    <a:pt x="622" y="1142"/>
                  </a:lnTo>
                  <a:lnTo>
                    <a:pt x="632" y="1155"/>
                  </a:lnTo>
                  <a:lnTo>
                    <a:pt x="640" y="1170"/>
                  </a:lnTo>
                  <a:lnTo>
                    <a:pt x="618" y="1169"/>
                  </a:lnTo>
                  <a:lnTo>
                    <a:pt x="599" y="1165"/>
                  </a:lnTo>
                  <a:lnTo>
                    <a:pt x="583" y="1160"/>
                  </a:lnTo>
                  <a:lnTo>
                    <a:pt x="570" y="1152"/>
                  </a:lnTo>
                  <a:lnTo>
                    <a:pt x="561" y="1141"/>
                  </a:lnTo>
                  <a:lnTo>
                    <a:pt x="556" y="1128"/>
                  </a:lnTo>
                  <a:lnTo>
                    <a:pt x="546" y="1130"/>
                  </a:lnTo>
                  <a:lnTo>
                    <a:pt x="537" y="1134"/>
                  </a:lnTo>
                  <a:lnTo>
                    <a:pt x="527" y="1135"/>
                  </a:lnTo>
                  <a:lnTo>
                    <a:pt x="527" y="1232"/>
                  </a:lnTo>
                  <a:lnTo>
                    <a:pt x="466" y="1204"/>
                  </a:lnTo>
                  <a:lnTo>
                    <a:pt x="466" y="1134"/>
                  </a:lnTo>
                  <a:lnTo>
                    <a:pt x="461" y="1133"/>
                  </a:lnTo>
                  <a:lnTo>
                    <a:pt x="453" y="1131"/>
                  </a:lnTo>
                  <a:lnTo>
                    <a:pt x="446" y="1129"/>
                  </a:lnTo>
                  <a:lnTo>
                    <a:pt x="440" y="1128"/>
                  </a:lnTo>
                  <a:lnTo>
                    <a:pt x="434" y="1140"/>
                  </a:lnTo>
                  <a:lnTo>
                    <a:pt x="426" y="1150"/>
                  </a:lnTo>
                  <a:lnTo>
                    <a:pt x="416" y="1158"/>
                  </a:lnTo>
                  <a:lnTo>
                    <a:pt x="402" y="1163"/>
                  </a:lnTo>
                  <a:lnTo>
                    <a:pt x="384" y="1166"/>
                  </a:lnTo>
                  <a:lnTo>
                    <a:pt x="363" y="1168"/>
                  </a:lnTo>
                  <a:lnTo>
                    <a:pt x="369" y="1155"/>
                  </a:lnTo>
                  <a:lnTo>
                    <a:pt x="375" y="1143"/>
                  </a:lnTo>
                  <a:lnTo>
                    <a:pt x="381" y="1133"/>
                  </a:lnTo>
                  <a:lnTo>
                    <a:pt x="390" y="1124"/>
                  </a:lnTo>
                  <a:lnTo>
                    <a:pt x="402" y="1115"/>
                  </a:lnTo>
                  <a:lnTo>
                    <a:pt x="381" y="1108"/>
                  </a:lnTo>
                  <a:lnTo>
                    <a:pt x="360" y="1099"/>
                  </a:lnTo>
                  <a:lnTo>
                    <a:pt x="339" y="1090"/>
                  </a:lnTo>
                  <a:lnTo>
                    <a:pt x="331" y="1105"/>
                  </a:lnTo>
                  <a:lnTo>
                    <a:pt x="321" y="1119"/>
                  </a:lnTo>
                  <a:lnTo>
                    <a:pt x="308" y="1129"/>
                  </a:lnTo>
                  <a:lnTo>
                    <a:pt x="293" y="1136"/>
                  </a:lnTo>
                  <a:lnTo>
                    <a:pt x="274" y="1141"/>
                  </a:lnTo>
                  <a:lnTo>
                    <a:pt x="253" y="1142"/>
                  </a:lnTo>
                  <a:lnTo>
                    <a:pt x="230" y="1141"/>
                  </a:lnTo>
                  <a:lnTo>
                    <a:pt x="202" y="1136"/>
                  </a:lnTo>
                  <a:lnTo>
                    <a:pt x="217" y="1118"/>
                  </a:lnTo>
                  <a:lnTo>
                    <a:pt x="233" y="1100"/>
                  </a:lnTo>
                  <a:lnTo>
                    <a:pt x="250" y="1086"/>
                  </a:lnTo>
                  <a:lnTo>
                    <a:pt x="269" y="1074"/>
                  </a:lnTo>
                  <a:lnTo>
                    <a:pt x="291" y="1064"/>
                  </a:lnTo>
                  <a:lnTo>
                    <a:pt x="271" y="1051"/>
                  </a:lnTo>
                  <a:lnTo>
                    <a:pt x="253" y="1038"/>
                  </a:lnTo>
                  <a:lnTo>
                    <a:pt x="234" y="1021"/>
                  </a:lnTo>
                  <a:lnTo>
                    <a:pt x="222" y="1033"/>
                  </a:lnTo>
                  <a:lnTo>
                    <a:pt x="206" y="1042"/>
                  </a:lnTo>
                  <a:lnTo>
                    <a:pt x="188" y="1048"/>
                  </a:lnTo>
                  <a:lnTo>
                    <a:pt x="169" y="1051"/>
                  </a:lnTo>
                  <a:lnTo>
                    <a:pt x="147" y="1050"/>
                  </a:lnTo>
                  <a:lnTo>
                    <a:pt x="122" y="1045"/>
                  </a:lnTo>
                  <a:lnTo>
                    <a:pt x="96" y="1036"/>
                  </a:lnTo>
                  <a:lnTo>
                    <a:pt x="111" y="1021"/>
                  </a:lnTo>
                  <a:lnTo>
                    <a:pt x="128" y="1007"/>
                  </a:lnTo>
                  <a:lnTo>
                    <a:pt x="146" y="995"/>
                  </a:lnTo>
                  <a:lnTo>
                    <a:pt x="166" y="986"/>
                  </a:lnTo>
                  <a:lnTo>
                    <a:pt x="188" y="980"/>
                  </a:lnTo>
                  <a:lnTo>
                    <a:pt x="169" y="959"/>
                  </a:lnTo>
                  <a:lnTo>
                    <a:pt x="150" y="935"/>
                  </a:lnTo>
                  <a:lnTo>
                    <a:pt x="130" y="911"/>
                  </a:lnTo>
                  <a:lnTo>
                    <a:pt x="117" y="921"/>
                  </a:lnTo>
                  <a:lnTo>
                    <a:pt x="102" y="928"/>
                  </a:lnTo>
                  <a:lnTo>
                    <a:pt x="86" y="933"/>
                  </a:lnTo>
                  <a:lnTo>
                    <a:pt x="66" y="935"/>
                  </a:lnTo>
                  <a:lnTo>
                    <a:pt x="46" y="933"/>
                  </a:lnTo>
                  <a:lnTo>
                    <a:pt x="24" y="928"/>
                  </a:lnTo>
                  <a:lnTo>
                    <a:pt x="0" y="920"/>
                  </a:lnTo>
                  <a:lnTo>
                    <a:pt x="13" y="907"/>
                  </a:lnTo>
                  <a:lnTo>
                    <a:pt x="27" y="894"/>
                  </a:lnTo>
                  <a:lnTo>
                    <a:pt x="42" y="882"/>
                  </a:lnTo>
                  <a:lnTo>
                    <a:pt x="58" y="873"/>
                  </a:lnTo>
                  <a:lnTo>
                    <a:pt x="76" y="867"/>
                  </a:lnTo>
                  <a:lnTo>
                    <a:pt x="94" y="865"/>
                  </a:lnTo>
                  <a:lnTo>
                    <a:pt x="77" y="839"/>
                  </a:lnTo>
                  <a:lnTo>
                    <a:pt x="59" y="810"/>
                  </a:lnTo>
                  <a:lnTo>
                    <a:pt x="51" y="810"/>
                  </a:lnTo>
                  <a:lnTo>
                    <a:pt x="42" y="808"/>
                  </a:lnTo>
                  <a:lnTo>
                    <a:pt x="33" y="803"/>
                  </a:lnTo>
                  <a:lnTo>
                    <a:pt x="24" y="794"/>
                  </a:lnTo>
                  <a:lnTo>
                    <a:pt x="18" y="786"/>
                  </a:lnTo>
                  <a:lnTo>
                    <a:pt x="13" y="774"/>
                  </a:lnTo>
                  <a:lnTo>
                    <a:pt x="9" y="763"/>
                  </a:lnTo>
                  <a:lnTo>
                    <a:pt x="8" y="752"/>
                  </a:lnTo>
                  <a:lnTo>
                    <a:pt x="8" y="741"/>
                  </a:lnTo>
                  <a:lnTo>
                    <a:pt x="12" y="732"/>
                  </a:lnTo>
                  <a:lnTo>
                    <a:pt x="20" y="726"/>
                  </a:lnTo>
                  <a:lnTo>
                    <a:pt x="27" y="721"/>
                  </a:lnTo>
                  <a:lnTo>
                    <a:pt x="36" y="721"/>
                  </a:lnTo>
                  <a:lnTo>
                    <a:pt x="45" y="724"/>
                  </a:lnTo>
                  <a:lnTo>
                    <a:pt x="55" y="729"/>
                  </a:lnTo>
                  <a:lnTo>
                    <a:pt x="64" y="736"/>
                  </a:lnTo>
                  <a:lnTo>
                    <a:pt x="73" y="743"/>
                  </a:lnTo>
                  <a:lnTo>
                    <a:pt x="79" y="751"/>
                  </a:lnTo>
                  <a:lnTo>
                    <a:pt x="84" y="764"/>
                  </a:lnTo>
                  <a:lnTo>
                    <a:pt x="85" y="774"/>
                  </a:lnTo>
                  <a:lnTo>
                    <a:pt x="84" y="785"/>
                  </a:lnTo>
                  <a:lnTo>
                    <a:pt x="82" y="794"/>
                  </a:lnTo>
                  <a:lnTo>
                    <a:pt x="100" y="821"/>
                  </a:lnTo>
                  <a:lnTo>
                    <a:pt x="118" y="847"/>
                  </a:lnTo>
                  <a:lnTo>
                    <a:pt x="116" y="816"/>
                  </a:lnTo>
                  <a:lnTo>
                    <a:pt x="118" y="788"/>
                  </a:lnTo>
                  <a:lnTo>
                    <a:pt x="123" y="762"/>
                  </a:lnTo>
                  <a:lnTo>
                    <a:pt x="130" y="739"/>
                  </a:lnTo>
                  <a:lnTo>
                    <a:pt x="138" y="718"/>
                  </a:lnTo>
                  <a:lnTo>
                    <a:pt x="156" y="746"/>
                  </a:lnTo>
                  <a:lnTo>
                    <a:pt x="167" y="773"/>
                  </a:lnTo>
                  <a:lnTo>
                    <a:pt x="172" y="798"/>
                  </a:lnTo>
                  <a:lnTo>
                    <a:pt x="172" y="822"/>
                  </a:lnTo>
                  <a:lnTo>
                    <a:pt x="168" y="844"/>
                  </a:lnTo>
                  <a:lnTo>
                    <a:pt x="161" y="864"/>
                  </a:lnTo>
                  <a:lnTo>
                    <a:pt x="151" y="882"/>
                  </a:lnTo>
                  <a:lnTo>
                    <a:pt x="170" y="905"/>
                  </a:lnTo>
                  <a:lnTo>
                    <a:pt x="188" y="925"/>
                  </a:lnTo>
                  <a:lnTo>
                    <a:pt x="206" y="945"/>
                  </a:lnTo>
                  <a:lnTo>
                    <a:pt x="204" y="925"/>
                  </a:lnTo>
                  <a:lnTo>
                    <a:pt x="204" y="903"/>
                  </a:lnTo>
                  <a:lnTo>
                    <a:pt x="205" y="880"/>
                  </a:lnTo>
                  <a:lnTo>
                    <a:pt x="208" y="858"/>
                  </a:lnTo>
                  <a:lnTo>
                    <a:pt x="213" y="838"/>
                  </a:lnTo>
                  <a:lnTo>
                    <a:pt x="220" y="820"/>
                  </a:lnTo>
                  <a:lnTo>
                    <a:pt x="238" y="851"/>
                  </a:lnTo>
                  <a:lnTo>
                    <a:pt x="251" y="881"/>
                  </a:lnTo>
                  <a:lnTo>
                    <a:pt x="258" y="910"/>
                  </a:lnTo>
                  <a:lnTo>
                    <a:pt x="260" y="937"/>
                  </a:lnTo>
                  <a:lnTo>
                    <a:pt x="257" y="963"/>
                  </a:lnTo>
                  <a:lnTo>
                    <a:pt x="249" y="985"/>
                  </a:lnTo>
                  <a:lnTo>
                    <a:pt x="276" y="1008"/>
                  </a:lnTo>
                  <a:lnTo>
                    <a:pt x="304" y="1028"/>
                  </a:lnTo>
                  <a:lnTo>
                    <a:pt x="299" y="1009"/>
                  </a:lnTo>
                  <a:lnTo>
                    <a:pt x="296" y="986"/>
                  </a:lnTo>
                  <a:lnTo>
                    <a:pt x="294" y="964"/>
                  </a:lnTo>
                  <a:lnTo>
                    <a:pt x="293" y="940"/>
                  </a:lnTo>
                  <a:lnTo>
                    <a:pt x="295" y="919"/>
                  </a:lnTo>
                  <a:lnTo>
                    <a:pt x="298" y="901"/>
                  </a:lnTo>
                  <a:lnTo>
                    <a:pt x="320" y="927"/>
                  </a:lnTo>
                  <a:lnTo>
                    <a:pt x="336" y="954"/>
                  </a:lnTo>
                  <a:lnTo>
                    <a:pt x="348" y="980"/>
                  </a:lnTo>
                  <a:lnTo>
                    <a:pt x="354" y="1006"/>
                  </a:lnTo>
                  <a:lnTo>
                    <a:pt x="355" y="1030"/>
                  </a:lnTo>
                  <a:lnTo>
                    <a:pt x="351" y="1052"/>
                  </a:lnTo>
                  <a:lnTo>
                    <a:pt x="383" y="1067"/>
                  </a:lnTo>
                  <a:lnTo>
                    <a:pt x="414" y="1076"/>
                  </a:lnTo>
                  <a:lnTo>
                    <a:pt x="409" y="1062"/>
                  </a:lnTo>
                  <a:lnTo>
                    <a:pt x="403" y="1046"/>
                  </a:lnTo>
                  <a:lnTo>
                    <a:pt x="399" y="1029"/>
                  </a:lnTo>
                  <a:lnTo>
                    <a:pt x="397" y="1012"/>
                  </a:lnTo>
                  <a:lnTo>
                    <a:pt x="397" y="997"/>
                  </a:lnTo>
                  <a:lnTo>
                    <a:pt x="416" y="1012"/>
                  </a:lnTo>
                  <a:lnTo>
                    <a:pt x="429" y="1028"/>
                  </a:lnTo>
                  <a:lnTo>
                    <a:pt x="438" y="1044"/>
                  </a:lnTo>
                  <a:lnTo>
                    <a:pt x="442" y="1060"/>
                  </a:lnTo>
                  <a:lnTo>
                    <a:pt x="442" y="1078"/>
                  </a:lnTo>
                  <a:lnTo>
                    <a:pt x="448" y="1080"/>
                  </a:lnTo>
                  <a:lnTo>
                    <a:pt x="456" y="1082"/>
                  </a:lnTo>
                  <a:lnTo>
                    <a:pt x="464" y="1085"/>
                  </a:lnTo>
                  <a:lnTo>
                    <a:pt x="469" y="1086"/>
                  </a:lnTo>
                  <a:lnTo>
                    <a:pt x="468" y="1001"/>
                  </a:lnTo>
                  <a:lnTo>
                    <a:pt x="455" y="998"/>
                  </a:lnTo>
                  <a:lnTo>
                    <a:pt x="442" y="993"/>
                  </a:lnTo>
                  <a:lnTo>
                    <a:pt x="427" y="987"/>
                  </a:lnTo>
                  <a:lnTo>
                    <a:pt x="413" y="979"/>
                  </a:lnTo>
                  <a:lnTo>
                    <a:pt x="399" y="969"/>
                  </a:lnTo>
                  <a:lnTo>
                    <a:pt x="386" y="956"/>
                  </a:lnTo>
                  <a:lnTo>
                    <a:pt x="375" y="940"/>
                  </a:lnTo>
                  <a:lnTo>
                    <a:pt x="365" y="921"/>
                  </a:lnTo>
                  <a:lnTo>
                    <a:pt x="357" y="900"/>
                  </a:lnTo>
                  <a:lnTo>
                    <a:pt x="379" y="905"/>
                  </a:lnTo>
                  <a:lnTo>
                    <a:pt x="402" y="911"/>
                  </a:lnTo>
                  <a:lnTo>
                    <a:pt x="425" y="919"/>
                  </a:lnTo>
                  <a:lnTo>
                    <a:pt x="448" y="930"/>
                  </a:lnTo>
                  <a:lnTo>
                    <a:pt x="468" y="944"/>
                  </a:lnTo>
                  <a:lnTo>
                    <a:pt x="468" y="900"/>
                  </a:lnTo>
                  <a:lnTo>
                    <a:pt x="444" y="897"/>
                  </a:lnTo>
                  <a:lnTo>
                    <a:pt x="418" y="888"/>
                  </a:lnTo>
                  <a:lnTo>
                    <a:pt x="395" y="878"/>
                  </a:lnTo>
                  <a:lnTo>
                    <a:pt x="372" y="863"/>
                  </a:lnTo>
                  <a:lnTo>
                    <a:pt x="350" y="846"/>
                  </a:lnTo>
                  <a:lnTo>
                    <a:pt x="330" y="823"/>
                  </a:lnTo>
                  <a:lnTo>
                    <a:pt x="311" y="798"/>
                  </a:lnTo>
                  <a:lnTo>
                    <a:pt x="295" y="768"/>
                  </a:lnTo>
                  <a:lnTo>
                    <a:pt x="281" y="735"/>
                  </a:lnTo>
                  <a:lnTo>
                    <a:pt x="320" y="744"/>
                  </a:lnTo>
                  <a:lnTo>
                    <a:pt x="357" y="757"/>
                  </a:lnTo>
                  <a:lnTo>
                    <a:pt x="395" y="773"/>
                  </a:lnTo>
                  <a:lnTo>
                    <a:pt x="431" y="794"/>
                  </a:lnTo>
                  <a:lnTo>
                    <a:pt x="468" y="816"/>
                  </a:lnTo>
                  <a:lnTo>
                    <a:pt x="468" y="776"/>
                  </a:lnTo>
                  <a:lnTo>
                    <a:pt x="441" y="771"/>
                  </a:lnTo>
                  <a:lnTo>
                    <a:pt x="414" y="760"/>
                  </a:lnTo>
                  <a:lnTo>
                    <a:pt x="389" y="742"/>
                  </a:lnTo>
                  <a:lnTo>
                    <a:pt x="366" y="719"/>
                  </a:lnTo>
                  <a:lnTo>
                    <a:pt x="345" y="692"/>
                  </a:lnTo>
                  <a:lnTo>
                    <a:pt x="328" y="660"/>
                  </a:lnTo>
                  <a:lnTo>
                    <a:pt x="314" y="625"/>
                  </a:lnTo>
                  <a:lnTo>
                    <a:pt x="354" y="635"/>
                  </a:lnTo>
                  <a:lnTo>
                    <a:pt x="393" y="651"/>
                  </a:lnTo>
                  <a:lnTo>
                    <a:pt x="430" y="671"/>
                  </a:lnTo>
                  <a:lnTo>
                    <a:pt x="468" y="696"/>
                  </a:lnTo>
                  <a:lnTo>
                    <a:pt x="468" y="646"/>
                  </a:lnTo>
                  <a:lnTo>
                    <a:pt x="446" y="642"/>
                  </a:lnTo>
                  <a:lnTo>
                    <a:pt x="422" y="633"/>
                  </a:lnTo>
                  <a:lnTo>
                    <a:pt x="400" y="620"/>
                  </a:lnTo>
                  <a:lnTo>
                    <a:pt x="380" y="602"/>
                  </a:lnTo>
                  <a:lnTo>
                    <a:pt x="360" y="581"/>
                  </a:lnTo>
                  <a:lnTo>
                    <a:pt x="342" y="555"/>
                  </a:lnTo>
                  <a:lnTo>
                    <a:pt x="327" y="526"/>
                  </a:lnTo>
                  <a:lnTo>
                    <a:pt x="314" y="491"/>
                  </a:lnTo>
                  <a:lnTo>
                    <a:pt x="354" y="502"/>
                  </a:lnTo>
                  <a:lnTo>
                    <a:pt x="393" y="517"/>
                  </a:lnTo>
                  <a:lnTo>
                    <a:pt x="430" y="536"/>
                  </a:lnTo>
                  <a:lnTo>
                    <a:pt x="468" y="561"/>
                  </a:lnTo>
                  <a:lnTo>
                    <a:pt x="468" y="506"/>
                  </a:lnTo>
                  <a:lnTo>
                    <a:pt x="448" y="504"/>
                  </a:lnTo>
                  <a:lnTo>
                    <a:pt x="427" y="497"/>
                  </a:lnTo>
                  <a:lnTo>
                    <a:pt x="407" y="490"/>
                  </a:lnTo>
                  <a:lnTo>
                    <a:pt x="388" y="479"/>
                  </a:lnTo>
                  <a:lnTo>
                    <a:pt x="371" y="464"/>
                  </a:lnTo>
                  <a:lnTo>
                    <a:pt x="354" y="447"/>
                  </a:lnTo>
                  <a:lnTo>
                    <a:pt x="339" y="424"/>
                  </a:lnTo>
                  <a:lnTo>
                    <a:pt x="326" y="398"/>
                  </a:lnTo>
                  <a:lnTo>
                    <a:pt x="314" y="368"/>
                  </a:lnTo>
                  <a:lnTo>
                    <a:pt x="346" y="376"/>
                  </a:lnTo>
                  <a:lnTo>
                    <a:pt x="378" y="387"/>
                  </a:lnTo>
                  <a:lnTo>
                    <a:pt x="408" y="404"/>
                  </a:lnTo>
                  <a:lnTo>
                    <a:pt x="439" y="421"/>
                  </a:lnTo>
                  <a:lnTo>
                    <a:pt x="468" y="442"/>
                  </a:lnTo>
                  <a:lnTo>
                    <a:pt x="468" y="380"/>
                  </a:lnTo>
                  <a:lnTo>
                    <a:pt x="452" y="377"/>
                  </a:lnTo>
                  <a:lnTo>
                    <a:pt x="436" y="372"/>
                  </a:lnTo>
                  <a:lnTo>
                    <a:pt x="420" y="365"/>
                  </a:lnTo>
                  <a:lnTo>
                    <a:pt x="405" y="355"/>
                  </a:lnTo>
                  <a:lnTo>
                    <a:pt x="391" y="341"/>
                  </a:lnTo>
                  <a:lnTo>
                    <a:pt x="379" y="323"/>
                  </a:lnTo>
                  <a:lnTo>
                    <a:pt x="367" y="302"/>
                  </a:lnTo>
                  <a:lnTo>
                    <a:pt x="355" y="278"/>
                  </a:lnTo>
                  <a:lnTo>
                    <a:pt x="347" y="247"/>
                  </a:lnTo>
                  <a:lnTo>
                    <a:pt x="379" y="256"/>
                  </a:lnTo>
                  <a:lnTo>
                    <a:pt x="409" y="270"/>
                  </a:lnTo>
                  <a:lnTo>
                    <a:pt x="439" y="288"/>
                  </a:lnTo>
                  <a:lnTo>
                    <a:pt x="468" y="312"/>
                  </a:lnTo>
                  <a:lnTo>
                    <a:pt x="468" y="248"/>
                  </a:lnTo>
                  <a:lnTo>
                    <a:pt x="454" y="245"/>
                  </a:lnTo>
                  <a:lnTo>
                    <a:pt x="441" y="241"/>
                  </a:lnTo>
                  <a:lnTo>
                    <a:pt x="427" y="234"/>
                  </a:lnTo>
                  <a:lnTo>
                    <a:pt x="414" y="225"/>
                  </a:lnTo>
                  <a:lnTo>
                    <a:pt x="403" y="212"/>
                  </a:lnTo>
                  <a:lnTo>
                    <a:pt x="393" y="197"/>
                  </a:lnTo>
                  <a:lnTo>
                    <a:pt x="384" y="177"/>
                  </a:lnTo>
                  <a:lnTo>
                    <a:pt x="376" y="151"/>
                  </a:lnTo>
                  <a:lnTo>
                    <a:pt x="389" y="153"/>
                  </a:lnTo>
                  <a:lnTo>
                    <a:pt x="403" y="156"/>
                  </a:lnTo>
                  <a:lnTo>
                    <a:pt x="418" y="160"/>
                  </a:lnTo>
                  <a:lnTo>
                    <a:pt x="434" y="168"/>
                  </a:lnTo>
                  <a:lnTo>
                    <a:pt x="451" y="177"/>
                  </a:lnTo>
                  <a:lnTo>
                    <a:pt x="468" y="190"/>
                  </a:lnTo>
                  <a:lnTo>
                    <a:pt x="468" y="151"/>
                  </a:lnTo>
                  <a:lnTo>
                    <a:pt x="458" y="134"/>
                  </a:lnTo>
                  <a:lnTo>
                    <a:pt x="451" y="120"/>
                  </a:lnTo>
                  <a:lnTo>
                    <a:pt x="447" y="106"/>
                  </a:lnTo>
                  <a:lnTo>
                    <a:pt x="446" y="94"/>
                  </a:lnTo>
                  <a:lnTo>
                    <a:pt x="446" y="82"/>
                  </a:lnTo>
                  <a:lnTo>
                    <a:pt x="447" y="69"/>
                  </a:lnTo>
                  <a:lnTo>
                    <a:pt x="449" y="56"/>
                  </a:lnTo>
                  <a:lnTo>
                    <a:pt x="451" y="40"/>
                  </a:lnTo>
                  <a:lnTo>
                    <a:pt x="455" y="27"/>
                  </a:lnTo>
                  <a:lnTo>
                    <a:pt x="462" y="16"/>
                  </a:lnTo>
                  <a:lnTo>
                    <a:pt x="470" y="8"/>
                  </a:lnTo>
                  <a:lnTo>
                    <a:pt x="482" y="2"/>
                  </a:lnTo>
                  <a:lnTo>
                    <a:pt x="496" y="0"/>
                  </a:lnTo>
                  <a:lnTo>
                    <a:pt x="512" y="2"/>
                  </a:lnTo>
                  <a:lnTo>
                    <a:pt x="524" y="8"/>
                  </a:lnTo>
                  <a:lnTo>
                    <a:pt x="532" y="16"/>
                  </a:lnTo>
                  <a:lnTo>
                    <a:pt x="539" y="27"/>
                  </a:lnTo>
                  <a:lnTo>
                    <a:pt x="543" y="40"/>
                  </a:lnTo>
                  <a:lnTo>
                    <a:pt x="545" y="56"/>
                  </a:lnTo>
                  <a:lnTo>
                    <a:pt x="547" y="69"/>
                  </a:lnTo>
                  <a:lnTo>
                    <a:pt x="548" y="82"/>
                  </a:lnTo>
                  <a:lnTo>
                    <a:pt x="548" y="94"/>
                  </a:lnTo>
                  <a:lnTo>
                    <a:pt x="547" y="106"/>
                  </a:lnTo>
                  <a:lnTo>
                    <a:pt x="543" y="120"/>
                  </a:lnTo>
                  <a:lnTo>
                    <a:pt x="536" y="134"/>
                  </a:lnTo>
                  <a:lnTo>
                    <a:pt x="526" y="15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0"/>
            <p:cNvSpPr/>
            <p:nvPr/>
          </p:nvSpPr>
          <p:spPr>
            <a:xfrm>
              <a:off x="334" y="3735"/>
              <a:ext cx="147" cy="249"/>
            </a:xfrm>
            <a:custGeom>
              <a:rect b="b" l="l" r="r" t="t"/>
              <a:pathLst>
                <a:path extrusionOk="0" h="1245" w="73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0"/>
            <p:cNvSpPr/>
            <p:nvPr/>
          </p:nvSpPr>
          <p:spPr>
            <a:xfrm>
              <a:off x="334" y="3735"/>
              <a:ext cx="147" cy="249"/>
            </a:xfrm>
            <a:custGeom>
              <a:rect b="b" l="l" r="r" t="t"/>
              <a:pathLst>
                <a:path extrusionOk="0" h="1245" w="735">
                  <a:moveTo>
                    <a:pt x="479" y="1149"/>
                  </a:moveTo>
                  <a:lnTo>
                    <a:pt x="520" y="1129"/>
                  </a:lnTo>
                  <a:lnTo>
                    <a:pt x="556" y="1109"/>
                  </a:lnTo>
                  <a:lnTo>
                    <a:pt x="583" y="1088"/>
                  </a:lnTo>
                  <a:lnTo>
                    <a:pt x="605" y="1067"/>
                  </a:lnTo>
                  <a:lnTo>
                    <a:pt x="622" y="1045"/>
                  </a:lnTo>
                  <a:lnTo>
                    <a:pt x="632" y="1024"/>
                  </a:lnTo>
                  <a:lnTo>
                    <a:pt x="637" y="1002"/>
                  </a:lnTo>
                  <a:lnTo>
                    <a:pt x="638" y="979"/>
                  </a:lnTo>
                  <a:lnTo>
                    <a:pt x="634" y="956"/>
                  </a:lnTo>
                  <a:lnTo>
                    <a:pt x="625" y="933"/>
                  </a:lnTo>
                  <a:lnTo>
                    <a:pt x="613" y="910"/>
                  </a:lnTo>
                  <a:lnTo>
                    <a:pt x="598" y="886"/>
                  </a:lnTo>
                  <a:lnTo>
                    <a:pt x="580" y="861"/>
                  </a:lnTo>
                  <a:lnTo>
                    <a:pt x="559" y="837"/>
                  </a:lnTo>
                  <a:lnTo>
                    <a:pt x="535" y="812"/>
                  </a:lnTo>
                  <a:lnTo>
                    <a:pt x="510" y="788"/>
                  </a:lnTo>
                  <a:lnTo>
                    <a:pt x="484" y="762"/>
                  </a:lnTo>
                  <a:lnTo>
                    <a:pt x="456" y="737"/>
                  </a:lnTo>
                  <a:lnTo>
                    <a:pt x="428" y="711"/>
                  </a:lnTo>
                  <a:lnTo>
                    <a:pt x="398" y="685"/>
                  </a:lnTo>
                  <a:lnTo>
                    <a:pt x="370" y="659"/>
                  </a:lnTo>
                  <a:lnTo>
                    <a:pt x="342" y="633"/>
                  </a:lnTo>
                  <a:lnTo>
                    <a:pt x="313" y="607"/>
                  </a:lnTo>
                  <a:lnTo>
                    <a:pt x="287" y="579"/>
                  </a:lnTo>
                  <a:lnTo>
                    <a:pt x="278" y="570"/>
                  </a:lnTo>
                  <a:lnTo>
                    <a:pt x="266" y="558"/>
                  </a:lnTo>
                  <a:lnTo>
                    <a:pt x="251" y="543"/>
                  </a:lnTo>
                  <a:lnTo>
                    <a:pt x="236" y="527"/>
                  </a:lnTo>
                  <a:lnTo>
                    <a:pt x="219" y="509"/>
                  </a:lnTo>
                  <a:lnTo>
                    <a:pt x="202" y="491"/>
                  </a:lnTo>
                  <a:lnTo>
                    <a:pt x="185" y="471"/>
                  </a:lnTo>
                  <a:lnTo>
                    <a:pt x="167" y="453"/>
                  </a:lnTo>
                  <a:lnTo>
                    <a:pt x="150" y="435"/>
                  </a:lnTo>
                  <a:lnTo>
                    <a:pt x="135" y="418"/>
                  </a:lnTo>
                  <a:lnTo>
                    <a:pt x="122" y="404"/>
                  </a:lnTo>
                  <a:lnTo>
                    <a:pt x="111" y="391"/>
                  </a:lnTo>
                  <a:lnTo>
                    <a:pt x="102" y="382"/>
                  </a:lnTo>
                  <a:lnTo>
                    <a:pt x="97" y="375"/>
                  </a:lnTo>
                  <a:lnTo>
                    <a:pt x="80" y="351"/>
                  </a:lnTo>
                  <a:lnTo>
                    <a:pt x="62" y="323"/>
                  </a:lnTo>
                  <a:lnTo>
                    <a:pt x="44" y="292"/>
                  </a:lnTo>
                  <a:lnTo>
                    <a:pt x="27" y="260"/>
                  </a:lnTo>
                  <a:lnTo>
                    <a:pt x="14" y="228"/>
                  </a:lnTo>
                  <a:lnTo>
                    <a:pt x="8" y="206"/>
                  </a:lnTo>
                  <a:lnTo>
                    <a:pt x="3" y="184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7"/>
                  </a:lnTo>
                  <a:lnTo>
                    <a:pt x="12" y="78"/>
                  </a:lnTo>
                  <a:lnTo>
                    <a:pt x="21" y="60"/>
                  </a:lnTo>
                  <a:lnTo>
                    <a:pt x="32" y="44"/>
                  </a:lnTo>
                  <a:lnTo>
                    <a:pt x="47" y="29"/>
                  </a:lnTo>
                  <a:lnTo>
                    <a:pt x="64" y="18"/>
                  </a:lnTo>
                  <a:lnTo>
                    <a:pt x="83" y="9"/>
                  </a:lnTo>
                  <a:lnTo>
                    <a:pt x="107" y="3"/>
                  </a:lnTo>
                  <a:lnTo>
                    <a:pt x="132" y="0"/>
                  </a:lnTo>
                  <a:lnTo>
                    <a:pt x="161" y="1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7" y="11"/>
                  </a:lnTo>
                  <a:lnTo>
                    <a:pt x="226" y="10"/>
                  </a:lnTo>
                  <a:lnTo>
                    <a:pt x="236" y="8"/>
                  </a:lnTo>
                  <a:lnTo>
                    <a:pt x="245" y="6"/>
                  </a:lnTo>
                  <a:lnTo>
                    <a:pt x="255" y="4"/>
                  </a:lnTo>
                  <a:lnTo>
                    <a:pt x="266" y="4"/>
                  </a:lnTo>
                  <a:lnTo>
                    <a:pt x="277" y="6"/>
                  </a:lnTo>
                  <a:lnTo>
                    <a:pt x="290" y="11"/>
                  </a:lnTo>
                  <a:lnTo>
                    <a:pt x="305" y="21"/>
                  </a:lnTo>
                  <a:lnTo>
                    <a:pt x="312" y="26"/>
                  </a:lnTo>
                  <a:lnTo>
                    <a:pt x="319" y="32"/>
                  </a:lnTo>
                  <a:lnTo>
                    <a:pt x="328" y="39"/>
                  </a:lnTo>
                  <a:lnTo>
                    <a:pt x="337" y="48"/>
                  </a:lnTo>
                  <a:lnTo>
                    <a:pt x="346" y="58"/>
                  </a:lnTo>
                  <a:lnTo>
                    <a:pt x="355" y="67"/>
                  </a:lnTo>
                  <a:lnTo>
                    <a:pt x="364" y="77"/>
                  </a:lnTo>
                  <a:lnTo>
                    <a:pt x="372" y="87"/>
                  </a:lnTo>
                  <a:lnTo>
                    <a:pt x="379" y="97"/>
                  </a:lnTo>
                  <a:lnTo>
                    <a:pt x="385" y="108"/>
                  </a:lnTo>
                  <a:lnTo>
                    <a:pt x="390" y="118"/>
                  </a:lnTo>
                  <a:lnTo>
                    <a:pt x="393" y="127"/>
                  </a:lnTo>
                  <a:lnTo>
                    <a:pt x="395" y="135"/>
                  </a:lnTo>
                  <a:lnTo>
                    <a:pt x="394" y="142"/>
                  </a:lnTo>
                  <a:lnTo>
                    <a:pt x="390" y="148"/>
                  </a:lnTo>
                  <a:lnTo>
                    <a:pt x="384" y="153"/>
                  </a:lnTo>
                  <a:lnTo>
                    <a:pt x="374" y="157"/>
                  </a:lnTo>
                  <a:lnTo>
                    <a:pt x="362" y="158"/>
                  </a:lnTo>
                  <a:lnTo>
                    <a:pt x="345" y="157"/>
                  </a:lnTo>
                  <a:lnTo>
                    <a:pt x="324" y="153"/>
                  </a:lnTo>
                  <a:lnTo>
                    <a:pt x="300" y="148"/>
                  </a:lnTo>
                  <a:lnTo>
                    <a:pt x="271" y="140"/>
                  </a:lnTo>
                  <a:lnTo>
                    <a:pt x="237" y="130"/>
                  </a:lnTo>
                  <a:lnTo>
                    <a:pt x="221" y="124"/>
                  </a:lnTo>
                  <a:lnTo>
                    <a:pt x="210" y="116"/>
                  </a:lnTo>
                  <a:lnTo>
                    <a:pt x="202" y="109"/>
                  </a:lnTo>
                  <a:lnTo>
                    <a:pt x="198" y="102"/>
                  </a:lnTo>
                  <a:lnTo>
                    <a:pt x="195" y="94"/>
                  </a:lnTo>
                  <a:lnTo>
                    <a:pt x="194" y="87"/>
                  </a:lnTo>
                  <a:lnTo>
                    <a:pt x="192" y="81"/>
                  </a:lnTo>
                  <a:lnTo>
                    <a:pt x="189" y="75"/>
                  </a:lnTo>
                  <a:lnTo>
                    <a:pt x="184" y="71"/>
                  </a:lnTo>
                  <a:lnTo>
                    <a:pt x="175" y="68"/>
                  </a:lnTo>
                  <a:lnTo>
                    <a:pt x="168" y="67"/>
                  </a:lnTo>
                  <a:lnTo>
                    <a:pt x="161" y="67"/>
                  </a:lnTo>
                  <a:lnTo>
                    <a:pt x="153" y="67"/>
                  </a:lnTo>
                  <a:lnTo>
                    <a:pt x="144" y="68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7"/>
                  </a:lnTo>
                  <a:lnTo>
                    <a:pt x="105" y="83"/>
                  </a:lnTo>
                  <a:lnTo>
                    <a:pt x="97" y="89"/>
                  </a:lnTo>
                  <a:lnTo>
                    <a:pt x="89" y="97"/>
                  </a:lnTo>
                  <a:lnTo>
                    <a:pt x="83" y="106"/>
                  </a:lnTo>
                  <a:lnTo>
                    <a:pt x="78" y="117"/>
                  </a:lnTo>
                  <a:lnTo>
                    <a:pt x="74" y="129"/>
                  </a:lnTo>
                  <a:lnTo>
                    <a:pt x="73" y="142"/>
                  </a:lnTo>
                  <a:lnTo>
                    <a:pt x="73" y="158"/>
                  </a:lnTo>
                  <a:lnTo>
                    <a:pt x="76" y="175"/>
                  </a:lnTo>
                  <a:lnTo>
                    <a:pt x="82" y="193"/>
                  </a:lnTo>
                  <a:lnTo>
                    <a:pt x="90" y="215"/>
                  </a:lnTo>
                  <a:lnTo>
                    <a:pt x="102" y="237"/>
                  </a:lnTo>
                  <a:lnTo>
                    <a:pt x="118" y="262"/>
                  </a:lnTo>
                  <a:lnTo>
                    <a:pt x="137" y="289"/>
                  </a:lnTo>
                  <a:lnTo>
                    <a:pt x="159" y="318"/>
                  </a:lnTo>
                  <a:lnTo>
                    <a:pt x="187" y="349"/>
                  </a:lnTo>
                  <a:lnTo>
                    <a:pt x="218" y="384"/>
                  </a:lnTo>
                  <a:lnTo>
                    <a:pt x="255" y="419"/>
                  </a:lnTo>
                  <a:lnTo>
                    <a:pt x="296" y="458"/>
                  </a:lnTo>
                  <a:lnTo>
                    <a:pt x="355" y="513"/>
                  </a:lnTo>
                  <a:lnTo>
                    <a:pt x="410" y="564"/>
                  </a:lnTo>
                  <a:lnTo>
                    <a:pt x="460" y="612"/>
                  </a:lnTo>
                  <a:lnTo>
                    <a:pt x="507" y="657"/>
                  </a:lnTo>
                  <a:lnTo>
                    <a:pt x="549" y="699"/>
                  </a:lnTo>
                  <a:lnTo>
                    <a:pt x="586" y="740"/>
                  </a:lnTo>
                  <a:lnTo>
                    <a:pt x="620" y="778"/>
                  </a:lnTo>
                  <a:lnTo>
                    <a:pt x="648" y="812"/>
                  </a:lnTo>
                  <a:lnTo>
                    <a:pt x="673" y="846"/>
                  </a:lnTo>
                  <a:lnTo>
                    <a:pt x="694" y="877"/>
                  </a:lnTo>
                  <a:lnTo>
                    <a:pt x="711" y="907"/>
                  </a:lnTo>
                  <a:lnTo>
                    <a:pt x="723" y="934"/>
                  </a:lnTo>
                  <a:lnTo>
                    <a:pt x="731" y="961"/>
                  </a:lnTo>
                  <a:lnTo>
                    <a:pt x="735" y="986"/>
                  </a:lnTo>
                  <a:lnTo>
                    <a:pt x="735" y="1011"/>
                  </a:lnTo>
                  <a:lnTo>
                    <a:pt x="731" y="1034"/>
                  </a:lnTo>
                  <a:lnTo>
                    <a:pt x="724" y="1056"/>
                  </a:lnTo>
                  <a:lnTo>
                    <a:pt x="712" y="1078"/>
                  </a:lnTo>
                  <a:lnTo>
                    <a:pt x="697" y="1098"/>
                  </a:lnTo>
                  <a:lnTo>
                    <a:pt x="676" y="1120"/>
                  </a:lnTo>
                  <a:lnTo>
                    <a:pt x="653" y="1140"/>
                  </a:lnTo>
                  <a:lnTo>
                    <a:pt x="626" y="1160"/>
                  </a:lnTo>
                  <a:lnTo>
                    <a:pt x="595" y="1181"/>
                  </a:lnTo>
                  <a:lnTo>
                    <a:pt x="560" y="1202"/>
                  </a:lnTo>
                  <a:lnTo>
                    <a:pt x="521" y="1224"/>
                  </a:lnTo>
                  <a:lnTo>
                    <a:pt x="479" y="1245"/>
                  </a:lnTo>
                  <a:lnTo>
                    <a:pt x="479" y="1149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0"/>
            <p:cNvSpPr/>
            <p:nvPr/>
          </p:nvSpPr>
          <p:spPr>
            <a:xfrm>
              <a:off x="400" y="4098"/>
              <a:ext cx="37" cy="49"/>
            </a:xfrm>
            <a:custGeom>
              <a:rect b="b" l="l" r="r" t="t"/>
              <a:pathLst>
                <a:path extrusionOk="0" h="249" w="185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0"/>
            <p:cNvSpPr/>
            <p:nvPr/>
          </p:nvSpPr>
          <p:spPr>
            <a:xfrm>
              <a:off x="400" y="4098"/>
              <a:ext cx="37" cy="49"/>
            </a:xfrm>
            <a:custGeom>
              <a:rect b="b" l="l" r="r" t="t"/>
              <a:pathLst>
                <a:path extrusionOk="0" h="249" w="185">
                  <a:moveTo>
                    <a:pt x="148" y="249"/>
                  </a:moveTo>
                  <a:lnTo>
                    <a:pt x="163" y="241"/>
                  </a:lnTo>
                  <a:lnTo>
                    <a:pt x="174" y="230"/>
                  </a:lnTo>
                  <a:lnTo>
                    <a:pt x="181" y="218"/>
                  </a:lnTo>
                  <a:lnTo>
                    <a:pt x="185" y="204"/>
                  </a:lnTo>
                  <a:lnTo>
                    <a:pt x="185" y="190"/>
                  </a:lnTo>
                  <a:lnTo>
                    <a:pt x="181" y="174"/>
                  </a:lnTo>
                  <a:lnTo>
                    <a:pt x="174" y="160"/>
                  </a:lnTo>
                  <a:lnTo>
                    <a:pt x="164" y="146"/>
                  </a:lnTo>
                  <a:lnTo>
                    <a:pt x="151" y="135"/>
                  </a:lnTo>
                  <a:lnTo>
                    <a:pt x="134" y="125"/>
                  </a:lnTo>
                  <a:lnTo>
                    <a:pt x="132" y="124"/>
                  </a:lnTo>
                  <a:lnTo>
                    <a:pt x="126" y="121"/>
                  </a:lnTo>
                  <a:lnTo>
                    <a:pt x="118" y="117"/>
                  </a:lnTo>
                  <a:lnTo>
                    <a:pt x="108" y="110"/>
                  </a:lnTo>
                  <a:lnTo>
                    <a:pt x="99" y="103"/>
                  </a:lnTo>
                  <a:lnTo>
                    <a:pt x="90" y="93"/>
                  </a:lnTo>
                  <a:lnTo>
                    <a:pt x="85" y="82"/>
                  </a:lnTo>
                  <a:lnTo>
                    <a:pt x="82" y="69"/>
                  </a:lnTo>
                  <a:lnTo>
                    <a:pt x="82" y="0"/>
                  </a:lnTo>
                  <a:lnTo>
                    <a:pt x="78" y="1"/>
                  </a:lnTo>
                  <a:lnTo>
                    <a:pt x="71" y="4"/>
                  </a:lnTo>
                  <a:lnTo>
                    <a:pt x="60" y="8"/>
                  </a:lnTo>
                  <a:lnTo>
                    <a:pt x="50" y="14"/>
                  </a:lnTo>
                  <a:lnTo>
                    <a:pt x="39" y="22"/>
                  </a:lnTo>
                  <a:lnTo>
                    <a:pt x="28" y="31"/>
                  </a:lnTo>
                  <a:lnTo>
                    <a:pt x="18" y="40"/>
                  </a:lnTo>
                  <a:lnTo>
                    <a:pt x="10" y="51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" y="90"/>
                  </a:lnTo>
                  <a:lnTo>
                    <a:pt x="6" y="104"/>
                  </a:lnTo>
                  <a:lnTo>
                    <a:pt x="16" y="119"/>
                  </a:lnTo>
                  <a:lnTo>
                    <a:pt x="32" y="136"/>
                  </a:lnTo>
                  <a:lnTo>
                    <a:pt x="55" y="153"/>
                  </a:lnTo>
                  <a:lnTo>
                    <a:pt x="65" y="158"/>
                  </a:lnTo>
                  <a:lnTo>
                    <a:pt x="77" y="162"/>
                  </a:lnTo>
                  <a:lnTo>
                    <a:pt x="88" y="165"/>
                  </a:lnTo>
                  <a:lnTo>
                    <a:pt x="100" y="167"/>
                  </a:lnTo>
                  <a:lnTo>
                    <a:pt x="110" y="170"/>
                  </a:lnTo>
                  <a:lnTo>
                    <a:pt x="120" y="173"/>
                  </a:lnTo>
                  <a:lnTo>
                    <a:pt x="129" y="178"/>
                  </a:lnTo>
                  <a:lnTo>
                    <a:pt x="136" y="185"/>
                  </a:lnTo>
                  <a:lnTo>
                    <a:pt x="143" y="195"/>
                  </a:lnTo>
                  <a:lnTo>
                    <a:pt x="147" y="207"/>
                  </a:lnTo>
                  <a:lnTo>
                    <a:pt x="148" y="222"/>
                  </a:lnTo>
                  <a:lnTo>
                    <a:pt x="148" y="249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0"/>
            <p:cNvSpPr/>
            <p:nvPr/>
          </p:nvSpPr>
          <p:spPr>
            <a:xfrm>
              <a:off x="370" y="3972"/>
              <a:ext cx="95" cy="135"/>
            </a:xfrm>
            <a:custGeom>
              <a:rect b="b" l="l" r="r" t="t"/>
              <a:pathLst>
                <a:path extrusionOk="0" h="675" w="4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0"/>
            <p:cNvSpPr/>
            <p:nvPr/>
          </p:nvSpPr>
          <p:spPr>
            <a:xfrm>
              <a:off x="370" y="3972"/>
              <a:ext cx="95" cy="135"/>
            </a:xfrm>
            <a:custGeom>
              <a:rect b="b" l="l" r="r" t="t"/>
              <a:pathLst>
                <a:path extrusionOk="0" h="675" w="475">
                  <a:moveTo>
                    <a:pt x="297" y="675"/>
                  </a:moveTo>
                  <a:lnTo>
                    <a:pt x="321" y="670"/>
                  </a:lnTo>
                  <a:lnTo>
                    <a:pt x="344" y="663"/>
                  </a:lnTo>
                  <a:lnTo>
                    <a:pt x="366" y="655"/>
                  </a:lnTo>
                  <a:lnTo>
                    <a:pt x="388" y="644"/>
                  </a:lnTo>
                  <a:lnTo>
                    <a:pt x="408" y="632"/>
                  </a:lnTo>
                  <a:lnTo>
                    <a:pt x="426" y="619"/>
                  </a:lnTo>
                  <a:lnTo>
                    <a:pt x="442" y="605"/>
                  </a:lnTo>
                  <a:lnTo>
                    <a:pt x="455" y="589"/>
                  </a:lnTo>
                  <a:lnTo>
                    <a:pt x="465" y="573"/>
                  </a:lnTo>
                  <a:lnTo>
                    <a:pt x="472" y="556"/>
                  </a:lnTo>
                  <a:lnTo>
                    <a:pt x="475" y="539"/>
                  </a:lnTo>
                  <a:lnTo>
                    <a:pt x="475" y="520"/>
                  </a:lnTo>
                  <a:lnTo>
                    <a:pt x="470" y="502"/>
                  </a:lnTo>
                  <a:lnTo>
                    <a:pt x="460" y="484"/>
                  </a:lnTo>
                  <a:lnTo>
                    <a:pt x="446" y="465"/>
                  </a:lnTo>
                  <a:lnTo>
                    <a:pt x="425" y="446"/>
                  </a:lnTo>
                  <a:lnTo>
                    <a:pt x="399" y="429"/>
                  </a:lnTo>
                  <a:lnTo>
                    <a:pt x="366" y="410"/>
                  </a:lnTo>
                  <a:lnTo>
                    <a:pt x="328" y="393"/>
                  </a:lnTo>
                  <a:lnTo>
                    <a:pt x="283" y="375"/>
                  </a:lnTo>
                  <a:lnTo>
                    <a:pt x="242" y="356"/>
                  </a:lnTo>
                  <a:lnTo>
                    <a:pt x="206" y="340"/>
                  </a:lnTo>
                  <a:lnTo>
                    <a:pt x="175" y="325"/>
                  </a:lnTo>
                  <a:lnTo>
                    <a:pt x="148" y="309"/>
                  </a:lnTo>
                  <a:lnTo>
                    <a:pt x="126" y="295"/>
                  </a:lnTo>
                  <a:lnTo>
                    <a:pt x="109" y="281"/>
                  </a:lnTo>
                  <a:lnTo>
                    <a:pt x="97" y="266"/>
                  </a:lnTo>
                  <a:lnTo>
                    <a:pt x="90" y="251"/>
                  </a:lnTo>
                  <a:lnTo>
                    <a:pt x="88" y="235"/>
                  </a:lnTo>
                  <a:lnTo>
                    <a:pt x="91" y="220"/>
                  </a:lnTo>
                  <a:lnTo>
                    <a:pt x="99" y="203"/>
                  </a:lnTo>
                  <a:lnTo>
                    <a:pt x="112" y="184"/>
                  </a:lnTo>
                  <a:lnTo>
                    <a:pt x="130" y="164"/>
                  </a:lnTo>
                  <a:lnTo>
                    <a:pt x="154" y="144"/>
                  </a:lnTo>
                  <a:lnTo>
                    <a:pt x="182" y="120"/>
                  </a:lnTo>
                  <a:lnTo>
                    <a:pt x="215" y="95"/>
                  </a:lnTo>
                  <a:lnTo>
                    <a:pt x="208" y="0"/>
                  </a:lnTo>
                  <a:lnTo>
                    <a:pt x="189" y="7"/>
                  </a:lnTo>
                  <a:lnTo>
                    <a:pt x="169" y="16"/>
                  </a:lnTo>
                  <a:lnTo>
                    <a:pt x="149" y="28"/>
                  </a:lnTo>
                  <a:lnTo>
                    <a:pt x="129" y="42"/>
                  </a:lnTo>
                  <a:lnTo>
                    <a:pt x="109" y="57"/>
                  </a:lnTo>
                  <a:lnTo>
                    <a:pt x="90" y="73"/>
                  </a:lnTo>
                  <a:lnTo>
                    <a:pt x="71" y="92"/>
                  </a:lnTo>
                  <a:lnTo>
                    <a:pt x="55" y="111"/>
                  </a:lnTo>
                  <a:lnTo>
                    <a:pt x="40" y="131"/>
                  </a:lnTo>
                  <a:lnTo>
                    <a:pt x="27" y="152"/>
                  </a:lnTo>
                  <a:lnTo>
                    <a:pt x="16" y="173"/>
                  </a:lnTo>
                  <a:lnTo>
                    <a:pt x="8" y="195"/>
                  </a:lnTo>
                  <a:lnTo>
                    <a:pt x="3" y="218"/>
                  </a:lnTo>
                  <a:lnTo>
                    <a:pt x="0" y="239"/>
                  </a:lnTo>
                  <a:lnTo>
                    <a:pt x="2" y="262"/>
                  </a:lnTo>
                  <a:lnTo>
                    <a:pt x="7" y="283"/>
                  </a:lnTo>
                  <a:lnTo>
                    <a:pt x="16" y="304"/>
                  </a:lnTo>
                  <a:lnTo>
                    <a:pt x="30" y="325"/>
                  </a:lnTo>
                  <a:lnTo>
                    <a:pt x="48" y="344"/>
                  </a:lnTo>
                  <a:lnTo>
                    <a:pt x="72" y="362"/>
                  </a:lnTo>
                  <a:lnTo>
                    <a:pt x="102" y="380"/>
                  </a:lnTo>
                  <a:lnTo>
                    <a:pt x="136" y="396"/>
                  </a:lnTo>
                  <a:lnTo>
                    <a:pt x="166" y="407"/>
                  </a:lnTo>
                  <a:lnTo>
                    <a:pt x="195" y="418"/>
                  </a:lnTo>
                  <a:lnTo>
                    <a:pt x="225" y="431"/>
                  </a:lnTo>
                  <a:lnTo>
                    <a:pt x="252" y="442"/>
                  </a:lnTo>
                  <a:lnTo>
                    <a:pt x="279" y="454"/>
                  </a:lnTo>
                  <a:lnTo>
                    <a:pt x="305" y="466"/>
                  </a:lnTo>
                  <a:lnTo>
                    <a:pt x="327" y="477"/>
                  </a:lnTo>
                  <a:lnTo>
                    <a:pt x="348" y="490"/>
                  </a:lnTo>
                  <a:lnTo>
                    <a:pt x="365" y="502"/>
                  </a:lnTo>
                  <a:lnTo>
                    <a:pt x="380" y="513"/>
                  </a:lnTo>
                  <a:lnTo>
                    <a:pt x="391" y="525"/>
                  </a:lnTo>
                  <a:lnTo>
                    <a:pt x="397" y="537"/>
                  </a:lnTo>
                  <a:lnTo>
                    <a:pt x="400" y="548"/>
                  </a:lnTo>
                  <a:lnTo>
                    <a:pt x="397" y="559"/>
                  </a:lnTo>
                  <a:lnTo>
                    <a:pt x="389" y="570"/>
                  </a:lnTo>
                  <a:lnTo>
                    <a:pt x="376" y="581"/>
                  </a:lnTo>
                  <a:lnTo>
                    <a:pt x="356" y="593"/>
                  </a:lnTo>
                  <a:lnTo>
                    <a:pt x="330" y="603"/>
                  </a:lnTo>
                  <a:lnTo>
                    <a:pt x="297" y="613"/>
                  </a:lnTo>
                  <a:lnTo>
                    <a:pt x="297" y="675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0"/>
            <p:cNvSpPr/>
            <p:nvPr/>
          </p:nvSpPr>
          <p:spPr>
            <a:xfrm>
              <a:off x="404" y="4144"/>
              <a:ext cx="13" cy="11"/>
            </a:xfrm>
            <a:custGeom>
              <a:rect b="b" l="l" r="r" t="t"/>
              <a:pathLst>
                <a:path extrusionOk="0" h="56" w="67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0"/>
            <p:cNvSpPr/>
            <p:nvPr/>
          </p:nvSpPr>
          <p:spPr>
            <a:xfrm>
              <a:off x="404" y="4144"/>
              <a:ext cx="13" cy="11"/>
            </a:xfrm>
            <a:custGeom>
              <a:rect b="b" l="l" r="r" t="t"/>
              <a:pathLst>
                <a:path extrusionOk="0" h="56" w="67">
                  <a:moveTo>
                    <a:pt x="67" y="39"/>
                  </a:moveTo>
                  <a:lnTo>
                    <a:pt x="66" y="0"/>
                  </a:lnTo>
                  <a:lnTo>
                    <a:pt x="50" y="7"/>
                  </a:lnTo>
                  <a:lnTo>
                    <a:pt x="37" y="15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0" y="38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6"/>
                  </a:lnTo>
                  <a:lnTo>
                    <a:pt x="12" y="55"/>
                  </a:lnTo>
                  <a:lnTo>
                    <a:pt x="21" y="52"/>
                  </a:lnTo>
                  <a:lnTo>
                    <a:pt x="32" y="48"/>
                  </a:lnTo>
                  <a:lnTo>
                    <a:pt x="46" y="43"/>
                  </a:lnTo>
                  <a:lnTo>
                    <a:pt x="56" y="40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7" y="39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0"/>
            <p:cNvSpPr/>
            <p:nvPr/>
          </p:nvSpPr>
          <p:spPr>
            <a:xfrm>
              <a:off x="411" y="3763"/>
              <a:ext cx="21" cy="17"/>
            </a:xfrm>
            <a:custGeom>
              <a:rect b="b" l="l" r="r" t="t"/>
              <a:pathLst>
                <a:path extrusionOk="0" h="83" w="105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0"/>
            <p:cNvSpPr/>
            <p:nvPr/>
          </p:nvSpPr>
          <p:spPr>
            <a:xfrm>
              <a:off x="411" y="3763"/>
              <a:ext cx="21" cy="17"/>
            </a:xfrm>
            <a:custGeom>
              <a:rect b="b" l="l" r="r" t="t"/>
              <a:pathLst>
                <a:path extrusionOk="0" h="83" w="105">
                  <a:moveTo>
                    <a:pt x="105" y="36"/>
                  </a:moveTo>
                  <a:lnTo>
                    <a:pt x="41" y="19"/>
                  </a:lnTo>
                  <a:lnTo>
                    <a:pt x="6" y="0"/>
                  </a:lnTo>
                  <a:lnTo>
                    <a:pt x="0" y="8"/>
                  </a:lnTo>
                  <a:lnTo>
                    <a:pt x="36" y="26"/>
                  </a:lnTo>
                  <a:lnTo>
                    <a:pt x="71" y="83"/>
                  </a:lnTo>
                  <a:lnTo>
                    <a:pt x="69" y="43"/>
                  </a:lnTo>
                  <a:lnTo>
                    <a:pt x="105" y="36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380" y="3753"/>
              <a:ext cx="4" cy="4"/>
            </a:xfrm>
            <a:custGeom>
              <a:rect b="b" l="l" r="r" t="t"/>
              <a:pathLst>
                <a:path extrusionOk="0" h="19" w="22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D9003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0"/>
            <p:cNvSpPr/>
            <p:nvPr/>
          </p:nvSpPr>
          <p:spPr>
            <a:xfrm>
              <a:off x="380" y="3753"/>
              <a:ext cx="4" cy="4"/>
            </a:xfrm>
            <a:custGeom>
              <a:rect b="b" l="l" r="r" t="t"/>
              <a:pathLst>
                <a:path extrusionOk="0" h="19" w="22">
                  <a:moveTo>
                    <a:pt x="8" y="17"/>
                  </a:moveTo>
                  <a:lnTo>
                    <a:pt x="11" y="18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7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0"/>
            <p:cNvSpPr/>
            <p:nvPr/>
          </p:nvSpPr>
          <p:spPr>
            <a:xfrm>
              <a:off x="386" y="3740"/>
              <a:ext cx="5" cy="4"/>
            </a:xfrm>
            <a:custGeom>
              <a:rect b="b" l="l" r="r" t="t"/>
              <a:pathLst>
                <a:path extrusionOk="0" h="21" w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9003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0"/>
            <p:cNvSpPr/>
            <p:nvPr/>
          </p:nvSpPr>
          <p:spPr>
            <a:xfrm>
              <a:off x="386" y="3740"/>
              <a:ext cx="5" cy="4"/>
            </a:xfrm>
            <a:custGeom>
              <a:rect b="b" l="l" r="r" t="t"/>
              <a:pathLst>
                <a:path extrusionOk="0" h="21" w="21">
                  <a:moveTo>
                    <a:pt x="5" y="17"/>
                  </a:moveTo>
                  <a:lnTo>
                    <a:pt x="8" y="19"/>
                  </a:lnTo>
                  <a:lnTo>
                    <a:pt x="11" y="20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7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0"/>
            <p:cNvSpPr/>
            <p:nvPr/>
          </p:nvSpPr>
          <p:spPr>
            <a:xfrm>
              <a:off x="164" y="4100"/>
              <a:ext cx="0" cy="0"/>
            </a:xfrm>
            <a:prstGeom prst="rect">
              <a:avLst/>
            </a:prstGeom>
            <a:solidFill>
              <a:srgbClr val="D90033">
                <a:alpha val="9800"/>
              </a:srgbClr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131" y="4042"/>
              <a:ext cx="0" cy="0"/>
            </a:xfrm>
            <a:prstGeom prst="rect">
              <a:avLst/>
            </a:prstGeom>
            <a:solidFill>
              <a:srgbClr val="D90033">
                <a:alpha val="9800"/>
              </a:srgbClr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0"/>
            <p:cNvSpPr/>
            <p:nvPr/>
          </p:nvSpPr>
          <p:spPr>
            <a:xfrm>
              <a:off x="191" y="4007"/>
              <a:ext cx="0" cy="0"/>
            </a:xfrm>
            <a:prstGeom prst="rect">
              <a:avLst/>
            </a:prstGeom>
            <a:solidFill>
              <a:srgbClr val="D90033">
                <a:alpha val="9800"/>
              </a:srgbClr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0"/>
            <p:cNvSpPr/>
            <p:nvPr/>
          </p:nvSpPr>
          <p:spPr>
            <a:xfrm>
              <a:off x="222" y="4069"/>
              <a:ext cx="0" cy="0"/>
            </a:xfrm>
            <a:prstGeom prst="rect">
              <a:avLst/>
            </a:prstGeom>
            <a:solidFill>
              <a:srgbClr val="D90033">
                <a:alpha val="9800"/>
              </a:srgbClr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195" y="4127"/>
              <a:ext cx="0" cy="0"/>
            </a:xfrm>
            <a:prstGeom prst="rect">
              <a:avLst/>
            </a:prstGeom>
            <a:solidFill>
              <a:srgbClr val="D90033">
                <a:alpha val="9800"/>
              </a:srgbClr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164" y="4069"/>
              <a:ext cx="0" cy="0"/>
            </a:xfrm>
            <a:prstGeom prst="rect">
              <a:avLst/>
            </a:prstGeom>
            <a:solidFill>
              <a:srgbClr val="D90033">
                <a:alpha val="9800"/>
              </a:srgbClr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132" y="4007"/>
              <a:ext cx="0" cy="0"/>
            </a:xfrm>
            <a:prstGeom prst="rect">
              <a:avLst/>
            </a:prstGeom>
            <a:solidFill>
              <a:srgbClr val="D90033">
                <a:alpha val="9800"/>
              </a:srgbClr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162" y="4040"/>
              <a:ext cx="0" cy="0"/>
            </a:xfrm>
            <a:prstGeom prst="rect">
              <a:avLst/>
            </a:prstGeom>
            <a:solidFill>
              <a:srgbClr val="D90033">
                <a:alpha val="9800"/>
              </a:srgbClr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195" y="4100"/>
              <a:ext cx="0" cy="0"/>
            </a:xfrm>
            <a:prstGeom prst="rect">
              <a:avLst/>
            </a:prstGeom>
            <a:solidFill>
              <a:srgbClr val="D90033">
                <a:alpha val="9800"/>
              </a:srgbClr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9" name="Google Shape;79;p10"/>
            <p:cNvCxnSpPr/>
            <p:nvPr/>
          </p:nvCxnSpPr>
          <p:spPr>
            <a:xfrm rot="10800000">
              <a:off x="293" y="3716"/>
              <a:ext cx="0" cy="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" name="Google Shape;80;p10"/>
            <p:cNvCxnSpPr/>
            <p:nvPr/>
          </p:nvCxnSpPr>
          <p:spPr>
            <a:xfrm>
              <a:off x="20" y="3941"/>
              <a:ext cx="3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1" name="Google Shape;81;p10"/>
          <p:cNvSpPr txBox="1"/>
          <p:nvPr>
            <p:ph type="title"/>
          </p:nvPr>
        </p:nvSpPr>
        <p:spPr>
          <a:xfrm>
            <a:off x="1371600" y="514350"/>
            <a:ext cx="64008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10167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small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2" name="Google Shape;82;p10"/>
          <p:cNvSpPr txBox="1"/>
          <p:nvPr>
            <p:ph idx="1" type="body"/>
          </p:nvPr>
        </p:nvSpPr>
        <p:spPr>
          <a:xfrm>
            <a:off x="1371600" y="2708515"/>
            <a:ext cx="64008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82864"/>
              </a:lnSpc>
              <a:spcBef>
                <a:spcPts val="0"/>
              </a:spcBef>
              <a:spcAft>
                <a:spcPts val="0"/>
              </a:spcAft>
              <a:buClr>
                <a:srgbClr val="212F4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12F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0"/>
          <p:cNvSpPr txBox="1"/>
          <p:nvPr>
            <p:ph idx="2" type="body"/>
          </p:nvPr>
        </p:nvSpPr>
        <p:spPr>
          <a:xfrm>
            <a:off x="6115452" y="4147345"/>
            <a:ext cx="28878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27803"/>
              </a:lnSpc>
              <a:spcBef>
                <a:spcPts val="0"/>
              </a:spcBef>
              <a:spcAft>
                <a:spcPts val="0"/>
              </a:spcAft>
              <a:buClr>
                <a:srgbClr val="212F4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12F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0"/>
          <p:cNvSpPr txBox="1"/>
          <p:nvPr/>
        </p:nvSpPr>
        <p:spPr>
          <a:xfrm>
            <a:off x="2438400" y="4914900"/>
            <a:ext cx="4572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900" u="none">
              <a:solidFill>
                <a:srgbClr val="A8A7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0"/>
          <p:cNvSpPr txBox="1"/>
          <p:nvPr>
            <p:ph idx="10" type="dt"/>
          </p:nvPr>
        </p:nvSpPr>
        <p:spPr>
          <a:xfrm>
            <a:off x="6897261" y="4743452"/>
            <a:ext cx="21336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11" type="ftr"/>
          </p:nvPr>
        </p:nvSpPr>
        <p:spPr>
          <a:xfrm>
            <a:off x="6135261" y="4914902"/>
            <a:ext cx="28956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12" type="sldNum"/>
          </p:nvPr>
        </p:nvSpPr>
        <p:spPr>
          <a:xfrm>
            <a:off x="304801" y="4812509"/>
            <a:ext cx="43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04800" y="288925"/>
            <a:ext cx="64008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04800" y="1130300"/>
            <a:ext cx="8534400" cy="3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Noto Sans Symbols"/>
              <a:buChar char="▪"/>
              <a:defRPr b="0" i="0" sz="20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20039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0" y="0"/>
            <a:ext cx="74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36014" l="0" r="0" t="36011"/>
          <a:stretch/>
        </p:blipFill>
        <p:spPr>
          <a:xfrm>
            <a:off x="7079949" y="4492625"/>
            <a:ext cx="1940850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124200" y="4710113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304800" y="4732338"/>
            <a:ext cx="7032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5VUS2qv_kws7WiNxyXurCfJrJUgFSvK5/view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OphgoSbysXOmw6bCXJ6aitb4s549k646/view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type="ctrTitle"/>
          </p:nvPr>
        </p:nvSpPr>
        <p:spPr>
          <a:xfrm>
            <a:off x="3457875" y="1751967"/>
            <a:ext cx="5460900" cy="14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How CPE deployed Jamf in SoM</a:t>
            </a:r>
            <a:endParaRPr sz="480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 title="prod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10050" cy="48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304800" y="288925"/>
            <a:ext cx="81834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Daily Installs</a:t>
            </a:r>
            <a:endParaRPr/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775" y="895225"/>
            <a:ext cx="6792501" cy="373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304800" y="288925"/>
            <a:ext cx="81834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Thursday Evening Scoreboard</a:t>
            </a:r>
            <a:endParaRPr/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75" y="1010725"/>
            <a:ext cx="6151249" cy="39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>
            <p:ph type="title"/>
          </p:nvPr>
        </p:nvSpPr>
        <p:spPr>
          <a:xfrm>
            <a:off x="304800" y="288925"/>
            <a:ext cx="81834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Friday</a:t>
            </a:r>
            <a:r>
              <a:rPr lang="en"/>
              <a:t> Morning Scoreboard</a:t>
            </a:r>
            <a:endParaRPr/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00" y="1022275"/>
            <a:ext cx="6384225" cy="395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type="title"/>
          </p:nvPr>
        </p:nvSpPr>
        <p:spPr>
          <a:xfrm>
            <a:off x="304800" y="288925"/>
            <a:ext cx="81834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Monday</a:t>
            </a:r>
            <a:r>
              <a:rPr lang="en"/>
              <a:t> </a:t>
            </a:r>
            <a:r>
              <a:rPr lang="en"/>
              <a:t>Morning</a:t>
            </a:r>
            <a:r>
              <a:rPr lang="en"/>
              <a:t> Scoreboard</a:t>
            </a:r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775" y="1028375"/>
            <a:ext cx="7013599" cy="338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304800" y="288925"/>
            <a:ext cx="81834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Yesterday</a:t>
            </a:r>
            <a:r>
              <a:rPr lang="en"/>
              <a:t> Morning Scoreboard</a:t>
            </a:r>
            <a:endParaRPr/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775" y="1018750"/>
            <a:ext cx="6919901" cy="342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304800" y="288925"/>
            <a:ext cx="81834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</a:t>
            </a:r>
            <a:r>
              <a:rPr lang="en"/>
              <a:t> Morning Scoreboard</a:t>
            </a:r>
            <a:endParaRPr/>
          </a:p>
        </p:txBody>
      </p:sp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950" y="1047625"/>
            <a:ext cx="6844750" cy="335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type="title"/>
          </p:nvPr>
        </p:nvSpPr>
        <p:spPr>
          <a:xfrm>
            <a:off x="304800" y="288925"/>
            <a:ext cx="8183400" cy="41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&gt;1400 CS installs</a:t>
            </a:r>
            <a:endParaRPr sz="7200"/>
          </a:p>
        </p:txBody>
      </p:sp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304800" y="288925"/>
            <a:ext cx="81834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get here?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234725" y="960425"/>
            <a:ext cx="85377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8735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60F0F"/>
              </a:buClr>
              <a:buSzPts val="2900"/>
              <a:buFont typeface="Noto Sans Symbols"/>
              <a:buChar char="▪"/>
            </a:pPr>
            <a:r>
              <a:rPr lang="en" sz="27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2016 IT Unconference: deployment via MDM</a:t>
            </a:r>
            <a:endParaRPr sz="2700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8735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60F0F"/>
              </a:buClr>
              <a:buSzPts val="2900"/>
              <a:buFont typeface="Noto Sans Symbols"/>
              <a:buChar char="▪"/>
            </a:pPr>
            <a:r>
              <a:rPr lang="en" sz="27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Successfully launched spring 2017</a:t>
            </a:r>
            <a:endParaRPr sz="2700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7465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60F0F"/>
              </a:buClr>
              <a:buSzPts val="2700"/>
              <a:buFont typeface="Helvetica Neue Light"/>
              <a:buChar char="▪"/>
            </a:pPr>
            <a:r>
              <a:rPr lang="en" sz="27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2017 IT Unconference: management via MDM</a:t>
            </a:r>
            <a:endParaRPr sz="2700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7465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Helvetica Neue Light"/>
              <a:buChar char="▪"/>
            </a:pPr>
            <a:r>
              <a:rPr i="1" lang="en" sz="27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Then time happened...</a:t>
            </a:r>
            <a:endParaRPr i="1" sz="2700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304800" y="288925"/>
            <a:ext cx="81834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Drivers for deploying in SoM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304800" y="831925"/>
            <a:ext cx="85377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8735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60F0F"/>
              </a:buClr>
              <a:buSzPts val="2900"/>
              <a:buFont typeface="Noto Sans Symbols"/>
              <a:buChar char="▪"/>
            </a:pPr>
            <a:r>
              <a:rPr lang="en" sz="27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Deploying SHC’s Digital Guardian for DLP</a:t>
            </a:r>
            <a:endParaRPr sz="2700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8735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60F0F"/>
              </a:buClr>
              <a:buSzPts val="2900"/>
              <a:buFont typeface="Noto Sans Symbols"/>
              <a:buChar char="▪"/>
            </a:pPr>
            <a:r>
              <a:rPr lang="en" sz="27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Enabling Code42/Crashplan full disk access</a:t>
            </a:r>
            <a:endParaRPr sz="2700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8735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60F0F"/>
              </a:buClr>
              <a:buSzPts val="2900"/>
              <a:buFont typeface="Noto Sans Symbols"/>
              <a:buChar char="▪"/>
            </a:pPr>
            <a:r>
              <a:rPr lang="en" sz="27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Deploy UIT’s CrowdStrike </a:t>
            </a:r>
            <a:endParaRPr sz="2700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304800" y="288925"/>
            <a:ext cx="81834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#1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304800" y="831925"/>
            <a:ext cx="85377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60F0F"/>
              </a:buClr>
              <a:buSzPts val="2900"/>
              <a:buFont typeface="Noto Sans Symbols"/>
              <a:buChar char="▪"/>
            </a:pPr>
            <a:r>
              <a:rPr lang="en" sz="27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macOS 10.13+ deployment can’t be fully automated</a:t>
            </a:r>
            <a:endParaRPr sz="2700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775" y="1712588"/>
            <a:ext cx="6286500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50" y="1004225"/>
            <a:ext cx="5056874" cy="379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>
            <p:ph type="title"/>
          </p:nvPr>
        </p:nvSpPr>
        <p:spPr>
          <a:xfrm>
            <a:off x="304800" y="288925"/>
            <a:ext cx="81834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FDA,</a:t>
            </a:r>
            <a:r>
              <a:rPr lang="en"/>
              <a:t>PPPC and Extensions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304800" y="288925"/>
            <a:ext cx="81834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#2</a:t>
            </a: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304800" y="831925"/>
            <a:ext cx="85377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60F0F"/>
              </a:buClr>
              <a:buSzPts val="2900"/>
              <a:buFont typeface="Noto Sans Symbols"/>
              <a:buChar char="▪"/>
            </a:pPr>
            <a:r>
              <a:rPr lang="en" sz="27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Cyber attacks targeting hospitals</a:t>
            </a:r>
            <a:endParaRPr sz="2700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0213" y="1625275"/>
            <a:ext cx="4457625" cy="33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6633300" y="3528100"/>
            <a:ext cx="22092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Thank you Jeremy!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304800" y="288925"/>
            <a:ext cx="8183400" cy="41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Live Demos!</a:t>
            </a:r>
            <a:endParaRPr sz="7200"/>
          </a:p>
        </p:txBody>
      </p:sp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304800" y="288925"/>
            <a:ext cx="8183400" cy="41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Just kidding...</a:t>
            </a:r>
            <a:endParaRPr sz="7200"/>
          </a:p>
        </p:txBody>
      </p:sp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 title="Untitled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22175" cy="489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anford Medicine">
  <a:themeElements>
    <a:clrScheme name="Stanford Medicine">
      <a:dk1>
        <a:srgbClr val="000000"/>
      </a:dk1>
      <a:lt1>
        <a:srgbClr val="FFFFFF"/>
      </a:lt1>
      <a:dk2>
        <a:srgbClr val="696253"/>
      </a:dk2>
      <a:lt2>
        <a:srgbClr val="B9AE98"/>
      </a:lt2>
      <a:accent1>
        <a:srgbClr val="C1C1C1"/>
      </a:accent1>
      <a:accent2>
        <a:srgbClr val="780811"/>
      </a:accent2>
      <a:accent3>
        <a:srgbClr val="0B3248"/>
      </a:accent3>
      <a:accent4>
        <a:srgbClr val="0D697F"/>
      </a:accent4>
      <a:accent5>
        <a:srgbClr val="6E8920"/>
      </a:accent5>
      <a:accent6>
        <a:srgbClr val="435119"/>
      </a:accent6>
      <a:hlink>
        <a:srgbClr val="1188AD"/>
      </a:hlink>
      <a:folHlink>
        <a:srgbClr val="1188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